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88" r:id="rId3"/>
    <p:sldId id="283" r:id="rId4"/>
    <p:sldId id="293" r:id="rId5"/>
    <p:sldId id="284" r:id="rId6"/>
    <p:sldId id="292" r:id="rId7"/>
    <p:sldId id="294" r:id="rId8"/>
    <p:sldId id="318" r:id="rId9"/>
    <p:sldId id="321" r:id="rId10"/>
    <p:sldId id="316" r:id="rId11"/>
    <p:sldId id="317" r:id="rId12"/>
    <p:sldId id="299" r:id="rId13"/>
    <p:sldId id="302" r:id="rId14"/>
    <p:sldId id="307" r:id="rId15"/>
    <p:sldId id="300" r:id="rId16"/>
    <p:sldId id="320" r:id="rId17"/>
    <p:sldId id="323" r:id="rId18"/>
    <p:sldId id="324" r:id="rId19"/>
    <p:sldId id="301" r:id="rId20"/>
    <p:sldId id="322" r:id="rId21"/>
    <p:sldId id="308" r:id="rId22"/>
    <p:sldId id="325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C1A937-77DC-9E97-06B8-2521342ABAF4}" name="Laura Mendes" initials="LM" userId="0115b15547ada1d5" providerId="Windows Live"/>
  <p188:author id="{C07A3F46-1ACB-71BA-A44F-D0E11F80B7B5}" name="Alexis Pierre dit lambert" initials="APdl" userId="6cfdb157e95629c1" providerId="Windows Live"/>
  <p188:author id="{6DE720A2-FE50-3AEE-0BBF-74F736B38A43}" name="Martin Cheliz Calvo" initials="MCC" userId="S::chelizca@etud.insa-toulouse.fr::24ba3674-41e9-4a47-a41f-477810562e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6C6"/>
    <a:srgbClr val="F5CCCD"/>
    <a:srgbClr val="DAE3F3"/>
    <a:srgbClr val="FBF3A3"/>
    <a:srgbClr val="FDFDBB"/>
    <a:srgbClr val="F9FFB9"/>
    <a:srgbClr val="F7C393"/>
    <a:srgbClr val="F8CBAD"/>
    <a:srgbClr val="9696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7BEC5-2CC6-4AA8-A691-623C13794D0E}" v="1589" dt="2022-12-01T09:18:4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3D2B95E-3CFC-4D99-AA70-AC23ACDD286F}"/>
    <pc:docChg chg="modSld">
      <pc:chgData name="Guest User" userId="" providerId="Windows Live" clId="Web-{C3D2B95E-3CFC-4D99-AA70-AC23ACDD286F}" dt="2022-11-15T13:01:21.910" v="158"/>
      <pc:docMkLst>
        <pc:docMk/>
      </pc:docMkLst>
      <pc:sldChg chg="modNotes">
        <pc:chgData name="Guest User" userId="" providerId="Windows Live" clId="Web-{C3D2B95E-3CFC-4D99-AA70-AC23ACDD286F}" dt="2022-11-15T12:54:17.457" v="11"/>
        <pc:sldMkLst>
          <pc:docMk/>
          <pc:sldMk cId="3008396024" sldId="300"/>
        </pc:sldMkLst>
      </pc:sldChg>
    </pc:docChg>
  </pc:docChgLst>
  <pc:docChgLst>
    <pc:chgData name="Laura Mendes" userId="0115b15547ada1d5" providerId="Windows Live" clId="Web-{B700949B-FB8B-4B81-B238-B91247966507}"/>
    <pc:docChg chg="addSld delSld modSld sldOrd">
      <pc:chgData name="Laura Mendes" userId="0115b15547ada1d5" providerId="Windows Live" clId="Web-{B700949B-FB8B-4B81-B238-B91247966507}" dt="2022-11-23T16:36:52.324" v="285" actId="1076"/>
      <pc:docMkLst>
        <pc:docMk/>
      </pc:docMkLst>
      <pc:sldChg chg="addSp delSp addAnim modAnim">
        <pc:chgData name="Laura Mendes" userId="0115b15547ada1d5" providerId="Windows Live" clId="Web-{B700949B-FB8B-4B81-B238-B91247966507}" dt="2022-11-23T16:19:49.377" v="17"/>
        <pc:sldMkLst>
          <pc:docMk/>
          <pc:sldMk cId="0" sldId="284"/>
        </pc:sldMkLst>
        <pc:spChg chg="topLvl">
          <ac:chgData name="Laura Mendes" userId="0115b15547ada1d5" providerId="Windows Live" clId="Web-{B700949B-FB8B-4B81-B238-B91247966507}" dt="2022-11-23T16:18:37.594" v="2"/>
          <ac:spMkLst>
            <pc:docMk/>
            <pc:sldMk cId="0" sldId="284"/>
            <ac:spMk id="4" creationId="{EBCAB454-FB61-3389-D373-C5B59E254487}"/>
          </ac:spMkLst>
        </pc:spChg>
        <pc:spChg chg="topLvl">
          <ac:chgData name="Laura Mendes" userId="0115b15547ada1d5" providerId="Windows Live" clId="Web-{B700949B-FB8B-4B81-B238-B91247966507}" dt="2022-11-23T16:18:37.594" v="2"/>
          <ac:spMkLst>
            <pc:docMk/>
            <pc:sldMk cId="0" sldId="284"/>
            <ac:spMk id="5" creationId="{06658DFC-D26E-2E88-7B33-7E2AF40D6461}"/>
          </ac:spMkLst>
        </pc:spChg>
        <pc:spChg chg="topLvl">
          <ac:chgData name="Laura Mendes" userId="0115b15547ada1d5" providerId="Windows Live" clId="Web-{B700949B-FB8B-4B81-B238-B91247966507}" dt="2022-11-23T16:18:37.594" v="2"/>
          <ac:spMkLst>
            <pc:docMk/>
            <pc:sldMk cId="0" sldId="284"/>
            <ac:spMk id="6" creationId="{A7587722-6892-0138-4EC6-D4B4414FF131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7" creationId="{B9DF552E-5C01-CBBA-71FB-AE7D4245C6DA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8" creationId="{32A1CD9E-FFAD-79E0-4D55-24A6F7C5BE03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9" creationId="{1CBC8291-9508-5499-8F76-DBFE80E618FD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0" creationId="{8AE91E70-40B4-386E-AECE-99EB8A14C7B8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1" creationId="{52356D6C-390D-9043-58CD-90580FB41910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2" creationId="{018BA803-C2AD-7E1D-14B5-C547C84CBB1B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3" creationId="{BA86A8FE-B508-9B59-7681-54A92AE7C70C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4" creationId="{56BAED02-580A-640D-0F1E-F2540ABCABC7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5" creationId="{A39C7E4C-4AC7-7726-6294-DE3EB0704CE6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6" creationId="{095C59D9-35C0-D6DD-27F0-02334538D0F5}"/>
          </ac:spMkLst>
        </pc:spChg>
        <pc:spChg chg="topLvl">
          <ac:chgData name="Laura Mendes" userId="0115b15547ada1d5" providerId="Windows Live" clId="Web-{B700949B-FB8B-4B81-B238-B91247966507}" dt="2022-11-23T16:18:25.922" v="0"/>
          <ac:spMkLst>
            <pc:docMk/>
            <pc:sldMk cId="0" sldId="284"/>
            <ac:spMk id="17" creationId="{8CB6F153-C4CC-CC3F-7A3C-1FB0884DBB72}"/>
          </ac:spMkLst>
        </pc:spChg>
        <pc:grpChg chg="del">
          <ac:chgData name="Laura Mendes" userId="0115b15547ada1d5" providerId="Windows Live" clId="Web-{B700949B-FB8B-4B81-B238-B91247966507}" dt="2022-11-23T16:18:25.922" v="0"/>
          <ac:grpSpMkLst>
            <pc:docMk/>
            <pc:sldMk cId="0" sldId="284"/>
            <ac:grpSpMk id="3" creationId="{5FB7E730-4FA1-4FA0-4AA1-AD175E165E91}"/>
          </ac:grpSpMkLst>
        </pc:grpChg>
        <pc:grpChg chg="add del">
          <ac:chgData name="Laura Mendes" userId="0115b15547ada1d5" providerId="Windows Live" clId="Web-{B700949B-FB8B-4B81-B238-B91247966507}" dt="2022-11-23T16:18:37.594" v="2"/>
          <ac:grpSpMkLst>
            <pc:docMk/>
            <pc:sldMk cId="0" sldId="284"/>
            <ac:grpSpMk id="19" creationId="{EE78C574-5D38-F759-8CBE-9CD0CAEE54B8}"/>
          </ac:grpSpMkLst>
        </pc:grpChg>
        <pc:grpChg chg="add">
          <ac:chgData name="Laura Mendes" userId="0115b15547ada1d5" providerId="Windows Live" clId="Web-{B700949B-FB8B-4B81-B238-B91247966507}" dt="2022-11-23T16:18:44.953" v="3"/>
          <ac:grpSpMkLst>
            <pc:docMk/>
            <pc:sldMk cId="0" sldId="284"/>
            <ac:grpSpMk id="20" creationId="{FF3B43D8-3257-5964-FA00-2258BD1BF519}"/>
          </ac:grpSpMkLst>
        </pc:grpChg>
        <pc:grpChg chg="add">
          <ac:chgData name="Laura Mendes" userId="0115b15547ada1d5" providerId="Windows Live" clId="Web-{B700949B-FB8B-4B81-B238-B91247966507}" dt="2022-11-23T16:18:51.407" v="4"/>
          <ac:grpSpMkLst>
            <pc:docMk/>
            <pc:sldMk cId="0" sldId="284"/>
            <ac:grpSpMk id="21" creationId="{7529509B-AE96-FB4C-C1B8-570B5C1CD078}"/>
          </ac:grpSpMkLst>
        </pc:grpChg>
        <pc:grpChg chg="add">
          <ac:chgData name="Laura Mendes" userId="0115b15547ada1d5" providerId="Windows Live" clId="Web-{B700949B-FB8B-4B81-B238-B91247966507}" dt="2022-11-23T16:19:02.579" v="5"/>
          <ac:grpSpMkLst>
            <pc:docMk/>
            <pc:sldMk cId="0" sldId="284"/>
            <ac:grpSpMk id="22" creationId="{8ABD48D9-88E8-2A36-7B01-6001C9CA39B7}"/>
          </ac:grpSpMkLst>
        </pc:grpChg>
        <pc:grpChg chg="add">
          <ac:chgData name="Laura Mendes" userId="0115b15547ada1d5" providerId="Windows Live" clId="Web-{B700949B-FB8B-4B81-B238-B91247966507}" dt="2022-11-23T16:19:08.266" v="6"/>
          <ac:grpSpMkLst>
            <pc:docMk/>
            <pc:sldMk cId="0" sldId="284"/>
            <ac:grpSpMk id="23" creationId="{26611CCD-3B00-808B-AAEE-F7218CE1FAE1}"/>
          </ac:grpSpMkLst>
        </pc:grpChg>
        <pc:grpChg chg="add">
          <ac:chgData name="Laura Mendes" userId="0115b15547ada1d5" providerId="Windows Live" clId="Web-{B700949B-FB8B-4B81-B238-B91247966507}" dt="2022-11-23T16:19:13.923" v="7"/>
          <ac:grpSpMkLst>
            <pc:docMk/>
            <pc:sldMk cId="0" sldId="284"/>
            <ac:grpSpMk id="24" creationId="{D18F70F2-FDEB-7806-6FF5-0DB4F5211D3D}"/>
          </ac:grpSpMkLst>
        </pc:grpChg>
      </pc:sldChg>
      <pc:sldChg chg="addSp delSp modSp delAnim">
        <pc:chgData name="Laura Mendes" userId="0115b15547ada1d5" providerId="Windows Live" clId="Web-{B700949B-FB8B-4B81-B238-B91247966507}" dt="2022-11-23T16:32:35.896" v="185" actId="14100"/>
        <pc:sldMkLst>
          <pc:docMk/>
          <pc:sldMk cId="2509253953" sldId="292"/>
        </pc:sldMkLst>
        <pc:spChg chg="mod">
          <ac:chgData name="Laura Mendes" userId="0115b15547ada1d5" providerId="Windows Live" clId="Web-{B700949B-FB8B-4B81-B238-B91247966507}" dt="2022-11-23T16:20:13.627" v="26" actId="20577"/>
          <ac:spMkLst>
            <pc:docMk/>
            <pc:sldMk cId="2509253953" sldId="292"/>
            <ac:spMk id="2" creationId="{8CD8D8C9-A73E-1871-0E08-669240D7B96F}"/>
          </ac:spMkLst>
        </pc:spChg>
        <pc:spChg chg="add mod">
          <ac:chgData name="Laura Mendes" userId="0115b15547ada1d5" providerId="Windows Live" clId="Web-{B700949B-FB8B-4B81-B238-B91247966507}" dt="2022-11-23T16:26:43.543" v="107" actId="14100"/>
          <ac:spMkLst>
            <pc:docMk/>
            <pc:sldMk cId="2509253953" sldId="292"/>
            <ac:spMk id="4" creationId="{E358888E-416B-C84E-9B92-889C8C297319}"/>
          </ac:spMkLst>
        </pc:spChg>
        <pc:spChg chg="mod">
          <ac:chgData name="Laura Mendes" userId="0115b15547ada1d5" providerId="Windows Live" clId="Web-{B700949B-FB8B-4B81-B238-B91247966507}" dt="2022-11-23T16:28:02.077" v="121" actId="1076"/>
          <ac:spMkLst>
            <pc:docMk/>
            <pc:sldMk cId="2509253953" sldId="292"/>
            <ac:spMk id="5" creationId="{543B717F-7E73-0041-B822-FD606125A914}"/>
          </ac:spMkLst>
        </pc:spChg>
        <pc:spChg chg="add mod">
          <ac:chgData name="Laura Mendes" userId="0115b15547ada1d5" providerId="Windows Live" clId="Web-{B700949B-FB8B-4B81-B238-B91247966507}" dt="2022-11-23T16:32:19.161" v="184" actId="1076"/>
          <ac:spMkLst>
            <pc:docMk/>
            <pc:sldMk cId="2509253953" sldId="292"/>
            <ac:spMk id="6" creationId="{7DE98D94-9FB6-45A3-A468-7CEF87A54B38}"/>
          </ac:spMkLst>
        </pc:spChg>
        <pc:spChg chg="mod">
          <ac:chgData name="Laura Mendes" userId="0115b15547ada1d5" providerId="Windows Live" clId="Web-{B700949B-FB8B-4B81-B238-B91247966507}" dt="2022-11-23T16:27:33.341" v="118" actId="14100"/>
          <ac:spMkLst>
            <pc:docMk/>
            <pc:sldMk cId="2509253953" sldId="292"/>
            <ac:spMk id="7" creationId="{9416C2A5-073C-EF40-0F91-F2EB8D85D24A}"/>
          </ac:spMkLst>
        </pc:spChg>
        <pc:spChg chg="add mod">
          <ac:chgData name="Laura Mendes" userId="0115b15547ada1d5" providerId="Windows Live" clId="Web-{B700949B-FB8B-4B81-B238-B91247966507}" dt="2022-11-23T16:32:04.145" v="180" actId="1076"/>
          <ac:spMkLst>
            <pc:docMk/>
            <pc:sldMk cId="2509253953" sldId="292"/>
            <ac:spMk id="8" creationId="{2CF58BDE-059E-9A82-4602-1C187760A16D}"/>
          </ac:spMkLst>
        </pc:spChg>
        <pc:spChg chg="mod">
          <ac:chgData name="Laura Mendes" userId="0115b15547ada1d5" providerId="Windows Live" clId="Web-{B700949B-FB8B-4B81-B238-B91247966507}" dt="2022-11-23T16:27:28.935" v="117" actId="1076"/>
          <ac:spMkLst>
            <pc:docMk/>
            <pc:sldMk cId="2509253953" sldId="292"/>
            <ac:spMk id="9" creationId="{607786F6-CE9C-46D7-FF0C-AED3CA6DEA12}"/>
          </ac:spMkLst>
        </pc:spChg>
        <pc:spChg chg="add mod">
          <ac:chgData name="Laura Mendes" userId="0115b15547ada1d5" providerId="Windows Live" clId="Web-{B700949B-FB8B-4B81-B238-B91247966507}" dt="2022-11-23T16:29:02.172" v="136" actId="1076"/>
          <ac:spMkLst>
            <pc:docMk/>
            <pc:sldMk cId="2509253953" sldId="292"/>
            <ac:spMk id="10" creationId="{6F2F24FE-986C-62FB-227E-485141DAB5CB}"/>
          </ac:spMkLst>
        </pc:spChg>
        <pc:spChg chg="del mod">
          <ac:chgData name="Laura Mendes" userId="0115b15547ada1d5" providerId="Windows Live" clId="Web-{B700949B-FB8B-4B81-B238-B91247966507}" dt="2022-11-23T16:25:47.839" v="90"/>
          <ac:spMkLst>
            <pc:docMk/>
            <pc:sldMk cId="2509253953" sldId="292"/>
            <ac:spMk id="11" creationId="{5A4C892E-2124-687C-3056-69CFA01E9469}"/>
          </ac:spMkLst>
        </pc:spChg>
        <pc:spChg chg="add mod">
          <ac:chgData name="Laura Mendes" userId="0115b15547ada1d5" providerId="Windows Live" clId="Web-{B700949B-FB8B-4B81-B238-B91247966507}" dt="2022-11-23T16:32:19.146" v="183" actId="1076"/>
          <ac:spMkLst>
            <pc:docMk/>
            <pc:sldMk cId="2509253953" sldId="292"/>
            <ac:spMk id="13" creationId="{A1B01B13-553B-9AE0-AEB2-28B7F0060BA3}"/>
          </ac:spMkLst>
        </pc:spChg>
        <pc:spChg chg="add del">
          <ac:chgData name="Laura Mendes" userId="0115b15547ada1d5" providerId="Windows Live" clId="Web-{B700949B-FB8B-4B81-B238-B91247966507}" dt="2022-11-23T16:29:21.297" v="145"/>
          <ac:spMkLst>
            <pc:docMk/>
            <pc:sldMk cId="2509253953" sldId="292"/>
            <ac:spMk id="14" creationId="{895B1C89-30BF-A567-980C-E6211ABE7463}"/>
          </ac:spMkLst>
        </pc:spChg>
        <pc:spChg chg="add mod">
          <ac:chgData name="Laura Mendes" userId="0115b15547ada1d5" providerId="Windows Live" clId="Web-{B700949B-FB8B-4B81-B238-B91247966507}" dt="2022-11-23T16:32:12.302" v="182" actId="1076"/>
          <ac:spMkLst>
            <pc:docMk/>
            <pc:sldMk cId="2509253953" sldId="292"/>
            <ac:spMk id="15" creationId="{F7B229F9-95F3-10CE-C285-FDF0BCC6A1F8}"/>
          </ac:spMkLst>
        </pc:spChg>
        <pc:spChg chg="add del">
          <ac:chgData name="Laura Mendes" userId="0115b15547ada1d5" providerId="Windows Live" clId="Web-{B700949B-FB8B-4B81-B238-B91247966507}" dt="2022-11-23T16:30:08.845" v="160"/>
          <ac:spMkLst>
            <pc:docMk/>
            <pc:sldMk cId="2509253953" sldId="292"/>
            <ac:spMk id="16" creationId="{45874F97-2D69-4966-080A-DFAD0C4CAC86}"/>
          </ac:spMkLst>
        </pc:spChg>
        <pc:spChg chg="add mod ord">
          <ac:chgData name="Laura Mendes" userId="0115b15547ada1d5" providerId="Windows Live" clId="Web-{B700949B-FB8B-4B81-B238-B91247966507}" dt="2022-11-23T16:31:45.129" v="177" actId="1076"/>
          <ac:spMkLst>
            <pc:docMk/>
            <pc:sldMk cId="2509253953" sldId="292"/>
            <ac:spMk id="18" creationId="{39961D0F-E027-D8D7-8AAD-526E8EEA114B}"/>
          </ac:spMkLst>
        </pc:spChg>
        <pc:spChg chg="mod">
          <ac:chgData name="Laura Mendes" userId="0115b15547ada1d5" providerId="Windows Live" clId="Web-{B700949B-FB8B-4B81-B238-B91247966507}" dt="2022-11-23T16:24:01.414" v="43" actId="20577"/>
          <ac:spMkLst>
            <pc:docMk/>
            <pc:sldMk cId="2509253953" sldId="292"/>
            <ac:spMk id="27" creationId="{35781C5E-2BB3-8C92-E9CB-254D616E0D26}"/>
          </ac:spMkLst>
        </pc:spChg>
        <pc:spChg chg="mod">
          <ac:chgData name="Laura Mendes" userId="0115b15547ada1d5" providerId="Windows Live" clId="Web-{B700949B-FB8B-4B81-B238-B91247966507}" dt="2022-11-23T16:23:58.539" v="39" actId="20577"/>
          <ac:spMkLst>
            <pc:docMk/>
            <pc:sldMk cId="2509253953" sldId="292"/>
            <ac:spMk id="28" creationId="{AC38C2FE-1467-8E20-AA2C-B84974476757}"/>
          </ac:spMkLst>
        </pc:spChg>
        <pc:spChg chg="mod">
          <ac:chgData name="Laura Mendes" userId="0115b15547ada1d5" providerId="Windows Live" clId="Web-{B700949B-FB8B-4B81-B238-B91247966507}" dt="2022-11-23T16:32:35.896" v="185" actId="14100"/>
          <ac:spMkLst>
            <pc:docMk/>
            <pc:sldMk cId="2509253953" sldId="292"/>
            <ac:spMk id="150" creationId="{FC8A28FB-46A8-D987-75E0-9EA48E052AB5}"/>
          </ac:spMkLst>
        </pc:spChg>
        <pc:picChg chg="del">
          <ac:chgData name="Laura Mendes" userId="0115b15547ada1d5" providerId="Windows Live" clId="Web-{B700949B-FB8B-4B81-B238-B91247966507}" dt="2022-11-23T16:24:06.930" v="44"/>
          <ac:picMkLst>
            <pc:docMk/>
            <pc:sldMk cId="2509253953" sldId="292"/>
            <ac:picMk id="32" creationId="{3EE87BE6-0950-641A-3B55-0E52DE4D8D87}"/>
          </ac:picMkLst>
        </pc:picChg>
      </pc:sldChg>
      <pc:sldChg chg="addSp delSp modSp addAnim delAnim">
        <pc:chgData name="Laura Mendes" userId="0115b15547ada1d5" providerId="Windows Live" clId="Web-{B700949B-FB8B-4B81-B238-B91247966507}" dt="2022-11-23T16:36:32.824" v="282" actId="20577"/>
        <pc:sldMkLst>
          <pc:docMk/>
          <pc:sldMk cId="3505250400" sldId="302"/>
        </pc:sldMkLst>
        <pc:spChg chg="mod">
          <ac:chgData name="Laura Mendes" userId="0115b15547ada1d5" providerId="Windows Live" clId="Web-{B700949B-FB8B-4B81-B238-B91247966507}" dt="2022-11-23T16:34:29.602" v="244" actId="14100"/>
          <ac:spMkLst>
            <pc:docMk/>
            <pc:sldMk cId="3505250400" sldId="302"/>
            <ac:spMk id="2" creationId="{9280EEC5-F9C7-D5C2-8565-C59F2D1D5D51}"/>
          </ac:spMkLst>
        </pc:spChg>
        <pc:spChg chg="add mod ord">
          <ac:chgData name="Laura Mendes" userId="0115b15547ada1d5" providerId="Windows Live" clId="Web-{B700949B-FB8B-4B81-B238-B91247966507}" dt="2022-11-23T16:34:41.149" v="245" actId="1076"/>
          <ac:spMkLst>
            <pc:docMk/>
            <pc:sldMk cId="3505250400" sldId="302"/>
            <ac:spMk id="4" creationId="{B0E250F8-A68C-1805-B97F-E74A69117D54}"/>
          </ac:spMkLst>
        </pc:spChg>
        <pc:spChg chg="add mod ord">
          <ac:chgData name="Laura Mendes" userId="0115b15547ada1d5" providerId="Windows Live" clId="Web-{B700949B-FB8B-4B81-B238-B91247966507}" dt="2022-11-23T16:34:48.071" v="247" actId="1076"/>
          <ac:spMkLst>
            <pc:docMk/>
            <pc:sldMk cId="3505250400" sldId="302"/>
            <ac:spMk id="6" creationId="{368B4FB6-1559-F369-6EAE-8B1A7DF0EE86}"/>
          </ac:spMkLst>
        </pc:spChg>
        <pc:spChg chg="add mod ord">
          <ac:chgData name="Laura Mendes" userId="0115b15547ada1d5" providerId="Windows Live" clId="Web-{B700949B-FB8B-4B81-B238-B91247966507}" dt="2022-11-23T16:36:32.824" v="282" actId="20577"/>
          <ac:spMkLst>
            <pc:docMk/>
            <pc:sldMk cId="3505250400" sldId="302"/>
            <ac:spMk id="8" creationId="{B6BC6824-C93A-D365-EAE7-BA66980F17CA}"/>
          </ac:spMkLst>
        </pc:spChg>
        <pc:spChg chg="del">
          <ac:chgData name="Laura Mendes" userId="0115b15547ada1d5" providerId="Windows Live" clId="Web-{B700949B-FB8B-4B81-B238-B91247966507}" dt="2022-11-23T16:34:18.117" v="240"/>
          <ac:spMkLst>
            <pc:docMk/>
            <pc:sldMk cId="3505250400" sldId="302"/>
            <ac:spMk id="10" creationId="{37A084A9-8926-0C07-4E1D-FAF74AE9D63E}"/>
          </ac:spMkLst>
        </pc:spChg>
        <pc:spChg chg="del">
          <ac:chgData name="Laura Mendes" userId="0115b15547ada1d5" providerId="Windows Live" clId="Web-{B700949B-FB8B-4B81-B238-B91247966507}" dt="2022-11-23T16:34:18.117" v="239"/>
          <ac:spMkLst>
            <pc:docMk/>
            <pc:sldMk cId="3505250400" sldId="302"/>
            <ac:spMk id="11" creationId="{00C74E2C-88DC-5B56-F2BB-759BF0008C5C}"/>
          </ac:spMkLst>
        </pc:spChg>
        <pc:spChg chg="del">
          <ac:chgData name="Laura Mendes" userId="0115b15547ada1d5" providerId="Windows Live" clId="Web-{B700949B-FB8B-4B81-B238-B91247966507}" dt="2022-11-23T16:34:18.117" v="238"/>
          <ac:spMkLst>
            <pc:docMk/>
            <pc:sldMk cId="3505250400" sldId="302"/>
            <ac:spMk id="12" creationId="{8474E7F4-0EF2-F6B7-0730-C167FC84BDE8}"/>
          </ac:spMkLst>
        </pc:spChg>
        <pc:spChg chg="mod">
          <ac:chgData name="Laura Mendes" userId="0115b15547ada1d5" providerId="Windows Live" clId="Web-{B700949B-FB8B-4B81-B238-B91247966507}" dt="2022-11-23T16:35:51.635" v="279" actId="1076"/>
          <ac:spMkLst>
            <pc:docMk/>
            <pc:sldMk cId="3505250400" sldId="302"/>
            <ac:spMk id="14" creationId="{DF47BA5C-4759-8804-D584-2091D9099A96}"/>
          </ac:spMkLst>
        </pc:spChg>
        <pc:spChg chg="del">
          <ac:chgData name="Laura Mendes" userId="0115b15547ada1d5" providerId="Windows Live" clId="Web-{B700949B-FB8B-4B81-B238-B91247966507}" dt="2022-11-23T16:34:18.117" v="237"/>
          <ac:spMkLst>
            <pc:docMk/>
            <pc:sldMk cId="3505250400" sldId="302"/>
            <ac:spMk id="15" creationId="{0CEC2CD6-1F0D-EF5B-F16B-B1B97B6BEC12}"/>
          </ac:spMkLst>
        </pc:spChg>
        <pc:spChg chg="del">
          <ac:chgData name="Laura Mendes" userId="0115b15547ada1d5" providerId="Windows Live" clId="Web-{B700949B-FB8B-4B81-B238-B91247966507}" dt="2022-11-23T16:34:18.117" v="236"/>
          <ac:spMkLst>
            <pc:docMk/>
            <pc:sldMk cId="3505250400" sldId="302"/>
            <ac:spMk id="17" creationId="{E74E6B6D-2501-BB0F-C39F-654D730EE3F9}"/>
          </ac:spMkLst>
        </pc:spChg>
        <pc:spChg chg="del">
          <ac:chgData name="Laura Mendes" userId="0115b15547ada1d5" providerId="Windows Live" clId="Web-{B700949B-FB8B-4B81-B238-B91247966507}" dt="2022-11-23T16:34:18.117" v="235"/>
          <ac:spMkLst>
            <pc:docMk/>
            <pc:sldMk cId="3505250400" sldId="302"/>
            <ac:spMk id="20" creationId="{0153D354-B533-3034-7EC5-ADF8456DA7BE}"/>
          </ac:spMkLst>
        </pc:spChg>
        <pc:spChg chg="del">
          <ac:chgData name="Laura Mendes" userId="0115b15547ada1d5" providerId="Windows Live" clId="Web-{B700949B-FB8B-4B81-B238-B91247966507}" dt="2022-11-23T16:34:18.117" v="234"/>
          <ac:spMkLst>
            <pc:docMk/>
            <pc:sldMk cId="3505250400" sldId="302"/>
            <ac:spMk id="21" creationId="{753640F5-13F6-B4F5-7D7B-73E431F45B6C}"/>
          </ac:spMkLst>
        </pc:spChg>
        <pc:spChg chg="mod">
          <ac:chgData name="Laura Mendes" userId="0115b15547ada1d5" providerId="Windows Live" clId="Web-{B700949B-FB8B-4B81-B238-B91247966507}" dt="2022-11-23T16:35:51.635" v="280" actId="1076"/>
          <ac:spMkLst>
            <pc:docMk/>
            <pc:sldMk cId="3505250400" sldId="302"/>
            <ac:spMk id="22" creationId="{05BB15E5-1459-64E3-05FD-3A9F2A0FA777}"/>
          </ac:spMkLst>
        </pc:spChg>
        <pc:spChg chg="mod">
          <ac:chgData name="Laura Mendes" userId="0115b15547ada1d5" providerId="Windows Live" clId="Web-{B700949B-FB8B-4B81-B238-B91247966507}" dt="2022-11-23T16:35:51.651" v="281" actId="1076"/>
          <ac:spMkLst>
            <pc:docMk/>
            <pc:sldMk cId="3505250400" sldId="302"/>
            <ac:spMk id="23" creationId="{08F2452C-9007-F24C-992C-726F4AE44543}"/>
          </ac:spMkLst>
        </pc:spChg>
        <pc:spChg chg="del">
          <ac:chgData name="Laura Mendes" userId="0115b15547ada1d5" providerId="Windows Live" clId="Web-{B700949B-FB8B-4B81-B238-B91247966507}" dt="2022-11-23T16:34:18.117" v="233"/>
          <ac:spMkLst>
            <pc:docMk/>
            <pc:sldMk cId="3505250400" sldId="302"/>
            <ac:spMk id="24" creationId="{DCF4A5E7-E7B0-D125-FCE4-ED7BEA762C48}"/>
          </ac:spMkLst>
        </pc:spChg>
        <pc:spChg chg="del">
          <ac:chgData name="Laura Mendes" userId="0115b15547ada1d5" providerId="Windows Live" clId="Web-{B700949B-FB8B-4B81-B238-B91247966507}" dt="2022-11-23T16:34:18.117" v="232"/>
          <ac:spMkLst>
            <pc:docMk/>
            <pc:sldMk cId="3505250400" sldId="302"/>
            <ac:spMk id="25" creationId="{1FC95D32-F73A-1DDA-B0F5-08D1BEB1FFCE}"/>
          </ac:spMkLst>
        </pc:spChg>
        <pc:picChg chg="del">
          <ac:chgData name="Laura Mendes" userId="0115b15547ada1d5" providerId="Windows Live" clId="Web-{B700949B-FB8B-4B81-B238-B91247966507}" dt="2022-11-23T16:34:20.961" v="242"/>
          <ac:picMkLst>
            <pc:docMk/>
            <pc:sldMk cId="3505250400" sldId="302"/>
            <ac:picMk id="19" creationId="{0622FB48-FE53-EE98-1BEE-273A65EA8C3C}"/>
          </ac:picMkLst>
        </pc:picChg>
        <pc:picChg chg="del">
          <ac:chgData name="Laura Mendes" userId="0115b15547ada1d5" providerId="Windows Live" clId="Web-{B700949B-FB8B-4B81-B238-B91247966507}" dt="2022-11-23T16:34:20.961" v="241"/>
          <ac:picMkLst>
            <pc:docMk/>
            <pc:sldMk cId="3505250400" sldId="302"/>
            <ac:picMk id="28" creationId="{ADAFFB3A-6E4E-0BAF-10ED-E4172870B420}"/>
          </ac:picMkLst>
        </pc:picChg>
      </pc:sldChg>
    </pc:docChg>
  </pc:docChgLst>
  <pc:docChgLst>
    <pc:chgData name="Guest User" providerId="Windows Live" clId="Web-{F37DEAB5-5E08-47B5-A9CF-4E37AD7D5344}"/>
    <pc:docChg chg="addSld modSld sldOrd">
      <pc:chgData name="Guest User" userId="" providerId="Windows Live" clId="Web-{F37DEAB5-5E08-47B5-A9CF-4E37AD7D5344}" dt="2022-11-24T10:49:33.576" v="240"/>
      <pc:docMkLst>
        <pc:docMk/>
      </pc:docMkLst>
    </pc:docChg>
  </pc:docChgLst>
  <pc:docChgLst>
    <pc:chgData name="Laura Mendes" userId="0115b15547ada1d5" providerId="LiveId" clId="{29607AE9-A78D-4503-8B03-80B7AFA3B18C}"/>
    <pc:docChg chg="undo custSel modSld sldOrd">
      <pc:chgData name="Laura Mendes" userId="0115b15547ada1d5" providerId="LiveId" clId="{29607AE9-A78D-4503-8B03-80B7AFA3B18C}" dt="2022-11-15T13:25:42.463" v="474" actId="20577"/>
      <pc:docMkLst>
        <pc:docMk/>
      </pc:docMkLst>
      <pc:sldChg chg="addSp modSp mod">
        <pc:chgData name="Laura Mendes" userId="0115b15547ada1d5" providerId="LiveId" clId="{29607AE9-A78D-4503-8B03-80B7AFA3B18C}" dt="2022-11-15T12:13:36.591" v="117" actId="14100"/>
        <pc:sldMkLst>
          <pc:docMk/>
          <pc:sldMk cId="2509253953" sldId="292"/>
        </pc:sldMkLst>
        <pc:spChg chg="add mod">
          <ac:chgData name="Laura Mendes" userId="0115b15547ada1d5" providerId="LiveId" clId="{29607AE9-A78D-4503-8B03-80B7AFA3B18C}" dt="2022-11-14T20:13:42.164" v="8" actId="1076"/>
          <ac:spMkLst>
            <pc:docMk/>
            <pc:sldMk cId="2509253953" sldId="292"/>
            <ac:spMk id="3" creationId="{59384668-2008-FE7F-3531-137321D67AC8}"/>
          </ac:spMkLst>
        </pc:spChg>
        <pc:spChg chg="mod">
          <ac:chgData name="Laura Mendes" userId="0115b15547ada1d5" providerId="LiveId" clId="{29607AE9-A78D-4503-8B03-80B7AFA3B18C}" dt="2022-11-15T12:13:31.686" v="116" actId="14100"/>
          <ac:spMkLst>
            <pc:docMk/>
            <pc:sldMk cId="2509253953" sldId="292"/>
            <ac:spMk id="5" creationId="{543B717F-7E73-0041-B822-FD606125A914}"/>
          </ac:spMkLst>
        </pc:spChg>
        <pc:spChg chg="mod">
          <ac:chgData name="Laura Mendes" userId="0115b15547ada1d5" providerId="LiveId" clId="{29607AE9-A78D-4503-8B03-80B7AFA3B18C}" dt="2022-11-15T12:13:16.705" v="112" actId="14100"/>
          <ac:spMkLst>
            <pc:docMk/>
            <pc:sldMk cId="2509253953" sldId="292"/>
            <ac:spMk id="7" creationId="{9416C2A5-073C-EF40-0F91-F2EB8D85D24A}"/>
          </ac:spMkLst>
        </pc:spChg>
        <pc:spChg chg="mod">
          <ac:chgData name="Laura Mendes" userId="0115b15547ada1d5" providerId="LiveId" clId="{29607AE9-A78D-4503-8B03-80B7AFA3B18C}" dt="2022-11-15T12:13:11.483" v="111" actId="14100"/>
          <ac:spMkLst>
            <pc:docMk/>
            <pc:sldMk cId="2509253953" sldId="292"/>
            <ac:spMk id="9" creationId="{607786F6-CE9C-46D7-FF0C-AED3CA6DEA12}"/>
          </ac:spMkLst>
        </pc:spChg>
        <pc:spChg chg="mod">
          <ac:chgData name="Laura Mendes" userId="0115b15547ada1d5" providerId="LiveId" clId="{29607AE9-A78D-4503-8B03-80B7AFA3B18C}" dt="2022-11-15T12:13:36.591" v="117" actId="14100"/>
          <ac:spMkLst>
            <pc:docMk/>
            <pc:sldMk cId="2509253953" sldId="292"/>
            <ac:spMk id="11" creationId="{5A4C892E-2124-687C-3056-69CFA01E9469}"/>
          </ac:spMkLst>
        </pc:spChg>
        <pc:spChg chg="mod">
          <ac:chgData name="Laura Mendes" userId="0115b15547ada1d5" providerId="LiveId" clId="{29607AE9-A78D-4503-8B03-80B7AFA3B18C}" dt="2022-11-15T12:13:26.920" v="115" actId="14100"/>
          <ac:spMkLst>
            <pc:docMk/>
            <pc:sldMk cId="2509253953" sldId="292"/>
            <ac:spMk id="150" creationId="{FC8A28FB-46A8-D987-75E0-9EA48E052AB5}"/>
          </ac:spMkLst>
        </pc:spChg>
      </pc:sldChg>
      <pc:sldChg chg="modNotesTx">
        <pc:chgData name="Laura Mendes" userId="0115b15547ada1d5" providerId="LiveId" clId="{29607AE9-A78D-4503-8B03-80B7AFA3B18C}" dt="2022-11-15T12:34:13.785" v="451" actId="20577"/>
        <pc:sldMkLst>
          <pc:docMk/>
          <pc:sldMk cId="3008396024" sldId="300"/>
        </pc:sldMkLst>
      </pc:sldChg>
      <pc:sldChg chg="addSp delSp modSp mod delAnim modAnim modNotesTx">
        <pc:chgData name="Laura Mendes" userId="0115b15547ada1d5" providerId="LiveId" clId="{29607AE9-A78D-4503-8B03-80B7AFA3B18C}" dt="2022-11-15T12:55:18.850" v="465" actId="20577"/>
        <pc:sldMkLst>
          <pc:docMk/>
          <pc:sldMk cId="3505250400" sldId="302"/>
        </pc:sldMkLst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3" creationId="{D81A562A-81F7-A4DF-0F4C-D7744D8E3602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4" creationId="{59132F0C-3A46-00BF-A6B8-3192A15A85AB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5" creationId="{AFE1739E-E2B1-4C08-0756-1887F3F826BA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6" creationId="{17DF8D60-5DF4-0072-F0BD-B9126313BA06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7" creationId="{3BB8598D-2333-86C8-A8DB-F5E1B19E4507}"/>
          </ac:spMkLst>
        </pc:spChg>
        <pc:spChg chg="add 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8" creationId="{C42F4AB4-306C-E49B-F480-3C41028A8CE1}"/>
          </ac:spMkLst>
        </pc:spChg>
        <pc:spChg chg="add 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9" creationId="{AA131A20-D99F-84CB-4419-6F7B08EBA1E0}"/>
          </ac:spMkLst>
        </pc:spChg>
        <pc:spChg chg="add mod">
          <ac:chgData name="Laura Mendes" userId="0115b15547ada1d5" providerId="LiveId" clId="{29607AE9-A78D-4503-8B03-80B7AFA3B18C}" dt="2022-11-14T20:44:01.437" v="81" actId="1076"/>
          <ac:spMkLst>
            <pc:docMk/>
            <pc:sldMk cId="3505250400" sldId="302"/>
            <ac:spMk id="10" creationId="{37A084A9-8926-0C07-4E1D-FAF74AE9D63E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11" creationId="{00C74E2C-88DC-5B56-F2BB-759BF0008C5C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12" creationId="{8474E7F4-0EF2-F6B7-0730-C167FC84BDE8}"/>
          </ac:spMkLst>
        </pc:spChg>
        <pc:spChg chg="del mod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13" creationId="{1B0A4B80-9321-1779-E361-A7831E1913F7}"/>
          </ac:spMkLst>
        </pc:spChg>
        <pc:spChg chg="mod ord">
          <ac:chgData name="Laura Mendes" userId="0115b15547ada1d5" providerId="LiveId" clId="{29607AE9-A78D-4503-8B03-80B7AFA3B18C}" dt="2022-11-14T20:23:48.260" v="34" actId="1076"/>
          <ac:spMkLst>
            <pc:docMk/>
            <pc:sldMk cId="3505250400" sldId="302"/>
            <ac:spMk id="14" creationId="{DF47BA5C-4759-8804-D584-2091D9099A96}"/>
          </ac:spMkLst>
        </pc:spChg>
        <pc:spChg chg="add mod">
          <ac:chgData name="Laura Mendes" userId="0115b15547ada1d5" providerId="LiveId" clId="{29607AE9-A78D-4503-8B03-80B7AFA3B18C}" dt="2022-11-14T20:43:56.130" v="80" actId="1038"/>
          <ac:spMkLst>
            <pc:docMk/>
            <pc:sldMk cId="3505250400" sldId="302"/>
            <ac:spMk id="15" creationId="{0CEC2CD6-1F0D-EF5B-F16B-B1B97B6BEC12}"/>
          </ac:spMkLst>
        </pc:spChg>
        <pc:spChg chg="del">
          <ac:chgData name="Laura Mendes" userId="0115b15547ada1d5" providerId="LiveId" clId="{29607AE9-A78D-4503-8B03-80B7AFA3B18C}" dt="2022-11-14T20:22:51.766" v="23" actId="478"/>
          <ac:spMkLst>
            <pc:docMk/>
            <pc:sldMk cId="3505250400" sldId="302"/>
            <ac:spMk id="16" creationId="{79ED222D-4D58-591B-28F1-221EC32E7C06}"/>
          </ac:spMkLst>
        </pc:spChg>
        <pc:spChg chg="add mod">
          <ac:chgData name="Laura Mendes" userId="0115b15547ada1d5" providerId="LiveId" clId="{29607AE9-A78D-4503-8B03-80B7AFA3B18C}" dt="2022-11-15T12:27:48.689" v="148" actId="20577"/>
          <ac:spMkLst>
            <pc:docMk/>
            <pc:sldMk cId="3505250400" sldId="302"/>
            <ac:spMk id="17" creationId="{E74E6B6D-2501-BB0F-C39F-654D730EE3F9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20" creationId="{0153D354-B533-3034-7EC5-ADF8456DA7BE}"/>
          </ac:spMkLst>
        </pc:spChg>
        <pc:spChg chg="add mod">
          <ac:chgData name="Laura Mendes" userId="0115b15547ada1d5" providerId="LiveId" clId="{29607AE9-A78D-4503-8B03-80B7AFA3B18C}" dt="2022-11-14T20:23:10.134" v="25" actId="1076"/>
          <ac:spMkLst>
            <pc:docMk/>
            <pc:sldMk cId="3505250400" sldId="302"/>
            <ac:spMk id="21" creationId="{753640F5-13F6-B4F5-7D7B-73E431F45B6C}"/>
          </ac:spMkLst>
        </pc:spChg>
        <pc:spChg chg="add mod">
          <ac:chgData name="Laura Mendes" userId="0115b15547ada1d5" providerId="LiveId" clId="{29607AE9-A78D-4503-8B03-80B7AFA3B18C}" dt="2022-11-14T20:23:52.214" v="36" actId="1076"/>
          <ac:spMkLst>
            <pc:docMk/>
            <pc:sldMk cId="3505250400" sldId="302"/>
            <ac:spMk id="22" creationId="{05BB15E5-1459-64E3-05FD-3A9F2A0FA777}"/>
          </ac:spMkLst>
        </pc:spChg>
        <pc:spChg chg="add mod">
          <ac:chgData name="Laura Mendes" userId="0115b15547ada1d5" providerId="LiveId" clId="{29607AE9-A78D-4503-8B03-80B7AFA3B18C}" dt="2022-11-14T20:23:45.827" v="33" actId="1076"/>
          <ac:spMkLst>
            <pc:docMk/>
            <pc:sldMk cId="3505250400" sldId="302"/>
            <ac:spMk id="23" creationId="{08F2452C-9007-F24C-992C-726F4AE44543}"/>
          </ac:spMkLst>
        </pc:spChg>
        <pc:spChg chg="add mod">
          <ac:chgData name="Laura Mendes" userId="0115b15547ada1d5" providerId="LiveId" clId="{29607AE9-A78D-4503-8B03-80B7AFA3B18C}" dt="2022-11-14T20:24:03.749" v="38" actId="1076"/>
          <ac:spMkLst>
            <pc:docMk/>
            <pc:sldMk cId="3505250400" sldId="302"/>
            <ac:spMk id="24" creationId="{DCF4A5E7-E7B0-D125-FCE4-ED7BEA762C48}"/>
          </ac:spMkLst>
        </pc:spChg>
        <pc:spChg chg="add mod">
          <ac:chgData name="Laura Mendes" userId="0115b15547ada1d5" providerId="LiveId" clId="{29607AE9-A78D-4503-8B03-80B7AFA3B18C}" dt="2022-11-14T20:24:10.084" v="40" actId="1076"/>
          <ac:spMkLst>
            <pc:docMk/>
            <pc:sldMk cId="3505250400" sldId="302"/>
            <ac:spMk id="25" creationId="{1FC95D32-F73A-1DDA-B0F5-08D1BEB1FFCE}"/>
          </ac:spMkLst>
        </pc:spChg>
        <pc:spChg chg="add del mod">
          <ac:chgData name="Laura Mendes" userId="0115b15547ada1d5" providerId="LiveId" clId="{29607AE9-A78D-4503-8B03-80B7AFA3B18C}" dt="2022-11-14T20:24:26.753" v="45"/>
          <ac:spMkLst>
            <pc:docMk/>
            <pc:sldMk cId="3505250400" sldId="302"/>
            <ac:spMk id="27" creationId="{182B8F5B-2C8B-29F2-19B2-D15A4103A321}"/>
          </ac:spMkLst>
        </pc:spChg>
        <pc:picChg chg="del">
          <ac:chgData name="Laura Mendes" userId="0115b15547ada1d5" providerId="LiveId" clId="{29607AE9-A78D-4503-8B03-80B7AFA3B18C}" dt="2022-11-14T20:22:51.766" v="23" actId="478"/>
          <ac:picMkLst>
            <pc:docMk/>
            <pc:sldMk cId="3505250400" sldId="302"/>
            <ac:picMk id="18" creationId="{E2663B5D-6A1C-E23D-04CB-9EF1339A1008}"/>
          </ac:picMkLst>
        </pc:picChg>
        <pc:picChg chg="mod ord">
          <ac:chgData name="Laura Mendes" userId="0115b15547ada1d5" providerId="LiveId" clId="{29607AE9-A78D-4503-8B03-80B7AFA3B18C}" dt="2022-11-14T20:24:36.508" v="48" actId="1076"/>
          <ac:picMkLst>
            <pc:docMk/>
            <pc:sldMk cId="3505250400" sldId="302"/>
            <ac:picMk id="19" creationId="{0622FB48-FE53-EE98-1BEE-273A65EA8C3C}"/>
          </ac:picMkLst>
        </pc:picChg>
        <pc:picChg chg="add mod">
          <ac:chgData name="Laura Mendes" userId="0115b15547ada1d5" providerId="LiveId" clId="{29607AE9-A78D-4503-8B03-80B7AFA3B18C}" dt="2022-11-14T20:24:33.056" v="47" actId="1076"/>
          <ac:picMkLst>
            <pc:docMk/>
            <pc:sldMk cId="3505250400" sldId="302"/>
            <ac:picMk id="28" creationId="{ADAFFB3A-6E4E-0BAF-10ED-E4172870B420}"/>
          </ac:picMkLst>
        </pc:picChg>
      </pc:sldChg>
    </pc:docChg>
  </pc:docChgLst>
  <pc:docChgLst>
    <pc:chgData name="martinchcalvo@gmail.com" userId="8c7cdb19b4a05200" providerId="LiveId" clId="{0925E882-21E7-6040-8195-36BFF1EA3C83}"/>
    <pc:docChg chg="undo custSel addSld modSld">
      <pc:chgData name="martinchcalvo@gmail.com" userId="8c7cdb19b4a05200" providerId="LiveId" clId="{0925E882-21E7-6040-8195-36BFF1EA3C83}" dt="2022-11-29T11:45:15.407" v="636"/>
      <pc:docMkLst>
        <pc:docMk/>
      </pc:docMkLst>
      <pc:sldChg chg="modAnim">
        <pc:chgData name="martinchcalvo@gmail.com" userId="8c7cdb19b4a05200" providerId="LiveId" clId="{0925E882-21E7-6040-8195-36BFF1EA3C83}" dt="2022-11-29T11:45:15.407" v="636"/>
        <pc:sldMkLst>
          <pc:docMk/>
          <pc:sldMk cId="0" sldId="284"/>
        </pc:sldMkLst>
      </pc:sldChg>
      <pc:sldChg chg="addSp delSp modSp add mod delAnim modAnim modNotesTx">
        <pc:chgData name="martinchcalvo@gmail.com" userId="8c7cdb19b4a05200" providerId="LiveId" clId="{0925E882-21E7-6040-8195-36BFF1EA3C83}" dt="2022-11-24T11:00:58.948" v="586" actId="20577"/>
        <pc:sldMkLst>
          <pc:docMk/>
          <pc:sldMk cId="826876356" sldId="318"/>
        </pc:sldMkLst>
        <pc:spChg chg="mod">
          <ac:chgData name="martinchcalvo@gmail.com" userId="8c7cdb19b4a05200" providerId="LiveId" clId="{0925E882-21E7-6040-8195-36BFF1EA3C83}" dt="2022-11-24T11:00:10.287" v="544" actId="255"/>
          <ac:spMkLst>
            <pc:docMk/>
            <pc:sldMk cId="826876356" sldId="318"/>
            <ac:spMk id="33" creationId="{7270E527-38AE-A3DA-39FF-AE7F2EEC7879}"/>
          </ac:spMkLst>
        </pc:spChg>
        <pc:spChg chg="mod">
          <ac:chgData name="martinchcalvo@gmail.com" userId="8c7cdb19b4a05200" providerId="LiveId" clId="{0925E882-21E7-6040-8195-36BFF1EA3C83}" dt="2022-11-24T10:32:20.171" v="387" actId="1076"/>
          <ac:spMkLst>
            <pc:docMk/>
            <pc:sldMk cId="826876356" sldId="318"/>
            <ac:spMk id="34" creationId="{75C9609B-523D-51AE-48E0-5035722A03D2}"/>
          </ac:spMkLst>
        </pc:spChg>
        <pc:grpChg chg="mod">
          <ac:chgData name="martinchcalvo@gmail.com" userId="8c7cdb19b4a05200" providerId="LiveId" clId="{0925E882-21E7-6040-8195-36BFF1EA3C83}" dt="2022-11-24T10:32:15.461" v="385" actId="1076"/>
          <ac:grpSpMkLst>
            <pc:docMk/>
            <pc:sldMk cId="826876356" sldId="318"/>
            <ac:grpSpMk id="29" creationId="{77A2BE10-0CF8-3027-3B37-507DA9340ADC}"/>
          </ac:grpSpMkLst>
        </pc:grpChg>
        <pc:grpChg chg="mod">
          <ac:chgData name="martinchcalvo@gmail.com" userId="8c7cdb19b4a05200" providerId="LiveId" clId="{0925E882-21E7-6040-8195-36BFF1EA3C83}" dt="2022-11-24T10:31:53.186" v="381" actId="1076"/>
          <ac:grpSpMkLst>
            <pc:docMk/>
            <pc:sldMk cId="826876356" sldId="318"/>
            <ac:grpSpMk id="30" creationId="{CC764A3D-AB7C-0448-C2FD-05D8E8848D33}"/>
          </ac:grpSpMkLst>
        </pc:grpChg>
        <pc:grpChg chg="mod">
          <ac:chgData name="martinchcalvo@gmail.com" userId="8c7cdb19b4a05200" providerId="LiveId" clId="{0925E882-21E7-6040-8195-36BFF1EA3C83}" dt="2022-11-24T10:44:12.912" v="446" actId="1035"/>
          <ac:grpSpMkLst>
            <pc:docMk/>
            <pc:sldMk cId="826876356" sldId="318"/>
            <ac:grpSpMk id="47" creationId="{E1F1B548-8D33-98ED-57B8-A9BA3FC128B7}"/>
          </ac:grpSpMkLst>
        </pc:grpChg>
        <pc:grpChg chg="mod">
          <ac:chgData name="martinchcalvo@gmail.com" userId="8c7cdb19b4a05200" providerId="LiveId" clId="{0925E882-21E7-6040-8195-36BFF1EA3C83}" dt="2022-11-24T10:49:08.640" v="463" actId="1076"/>
          <ac:grpSpMkLst>
            <pc:docMk/>
            <pc:sldMk cId="826876356" sldId="318"/>
            <ac:grpSpMk id="80" creationId="{1D28FAC9-2E34-6023-9F97-D17C7E57B9BF}"/>
          </ac:grpSpMkLst>
        </pc:grpChg>
        <pc:picChg chg="add mod">
          <ac:chgData name="martinchcalvo@gmail.com" userId="8c7cdb19b4a05200" providerId="LiveId" clId="{0925E882-21E7-6040-8195-36BFF1EA3C83}" dt="2022-11-24T10:34:34.742" v="396" actId="1076"/>
          <ac:picMkLst>
            <pc:docMk/>
            <pc:sldMk cId="826876356" sldId="318"/>
            <ac:picMk id="5" creationId="{9F97AD17-6431-2CB8-A0C9-2269D70A7D23}"/>
          </ac:picMkLst>
        </pc:picChg>
        <pc:picChg chg="add mod">
          <ac:chgData name="martinchcalvo@gmail.com" userId="8c7cdb19b4a05200" providerId="LiveId" clId="{0925E882-21E7-6040-8195-36BFF1EA3C83}" dt="2022-11-24T10:39:39.209" v="423" actId="1076"/>
          <ac:picMkLst>
            <pc:docMk/>
            <pc:sldMk cId="826876356" sldId="318"/>
            <ac:picMk id="7" creationId="{012515BD-37A5-8D15-1FA4-1B7A11AC3407}"/>
          </ac:picMkLst>
        </pc:picChg>
        <pc:cxnChg chg="del mod">
          <ac:chgData name="martinchcalvo@gmail.com" userId="8c7cdb19b4a05200" providerId="LiveId" clId="{0925E882-21E7-6040-8195-36BFF1EA3C83}" dt="2022-11-24T10:31:55.143" v="382" actId="478"/>
          <ac:cxnSpMkLst>
            <pc:docMk/>
            <pc:sldMk cId="826876356" sldId="318"/>
            <ac:cxnSpMk id="60" creationId="{C9806854-6E15-0064-3A0B-8D3DB5462057}"/>
          </ac:cxnSpMkLst>
        </pc:cxnChg>
        <pc:cxnChg chg="del mod">
          <ac:chgData name="martinchcalvo@gmail.com" userId="8c7cdb19b4a05200" providerId="LiveId" clId="{0925E882-21E7-6040-8195-36BFF1EA3C83}" dt="2022-11-24T10:32:11.633" v="384" actId="478"/>
          <ac:cxnSpMkLst>
            <pc:docMk/>
            <pc:sldMk cId="826876356" sldId="318"/>
            <ac:cxnSpMk id="66" creationId="{41F0C314-2F9C-A7F2-74B1-42286480C4F0}"/>
          </ac:cxnSpMkLst>
        </pc:cxnChg>
      </pc:sldChg>
    </pc:docChg>
  </pc:docChgLst>
  <pc:docChgLst>
    <pc:chgData name="Laura Mendes" userId="0115b15547ada1d5" providerId="LiveId" clId="{C697BEC5-2CC6-4AA8-A691-623C13794D0E}"/>
    <pc:docChg chg="undo redo custSel addSld delSld modSld sldOrd">
      <pc:chgData name="Laura Mendes" userId="0115b15547ada1d5" providerId="LiveId" clId="{C697BEC5-2CC6-4AA8-A691-623C13794D0E}" dt="2022-12-12T16:29:28.873" v="5326" actId="1076"/>
      <pc:docMkLst>
        <pc:docMk/>
      </pc:docMkLst>
      <pc:sldChg chg="modNotesTx">
        <pc:chgData name="Laura Mendes" userId="0115b15547ada1d5" providerId="LiveId" clId="{C697BEC5-2CC6-4AA8-A691-623C13794D0E}" dt="2022-11-26T18:14:58.014" v="4424" actId="20577"/>
        <pc:sldMkLst>
          <pc:docMk/>
          <pc:sldMk cId="0" sldId="271"/>
        </pc:sldMkLst>
      </pc:sldChg>
      <pc:sldChg chg="modNotesTx">
        <pc:chgData name="Laura Mendes" userId="0115b15547ada1d5" providerId="LiveId" clId="{C697BEC5-2CC6-4AA8-A691-623C13794D0E}" dt="2022-11-26T18:16:46.077" v="4536" actId="20577"/>
        <pc:sldMkLst>
          <pc:docMk/>
          <pc:sldMk cId="0" sldId="283"/>
        </pc:sldMkLst>
      </pc:sldChg>
      <pc:sldChg chg="delSp modSp mod delAnim modAnim modNotesTx">
        <pc:chgData name="Laura Mendes" userId="0115b15547ada1d5" providerId="LiveId" clId="{C697BEC5-2CC6-4AA8-A691-623C13794D0E}" dt="2022-11-28T08:07:40.705" v="5123" actId="20577"/>
        <pc:sldMkLst>
          <pc:docMk/>
          <pc:sldMk cId="0" sldId="284"/>
        </pc:sldMkLst>
        <pc:spChg chg="mod topLvl">
          <ac:chgData name="Laura Mendes" userId="0115b15547ada1d5" providerId="LiveId" clId="{C697BEC5-2CC6-4AA8-A691-623C13794D0E}" dt="2022-11-26T17:03:53.064" v="3703" actId="208"/>
          <ac:spMkLst>
            <pc:docMk/>
            <pc:sldMk cId="0" sldId="284"/>
            <ac:spMk id="4" creationId="{EBCAB454-FB61-3389-D373-C5B59E254487}"/>
          </ac:spMkLst>
        </pc:spChg>
        <pc:spChg chg="del mod topLvl">
          <ac:chgData name="Laura Mendes" userId="0115b15547ada1d5" providerId="LiveId" clId="{C697BEC5-2CC6-4AA8-A691-623C13794D0E}" dt="2022-11-26T15:27:50.638" v="2429" actId="478"/>
          <ac:spMkLst>
            <pc:docMk/>
            <pc:sldMk cId="0" sldId="284"/>
            <ac:spMk id="5" creationId="{06658DFC-D26E-2E88-7B33-7E2AF40D6461}"/>
          </ac:spMkLst>
        </pc:spChg>
        <pc:spChg chg="mod topLvl">
          <ac:chgData name="Laura Mendes" userId="0115b15547ada1d5" providerId="LiveId" clId="{C697BEC5-2CC6-4AA8-A691-623C13794D0E}" dt="2022-11-26T17:02:59.546" v="3693" actId="207"/>
          <ac:spMkLst>
            <pc:docMk/>
            <pc:sldMk cId="0" sldId="284"/>
            <ac:spMk id="6" creationId="{A7587722-6892-0138-4EC6-D4B4414FF131}"/>
          </ac:spMkLst>
        </pc:spChg>
        <pc:spChg chg="mod topLvl">
          <ac:chgData name="Laura Mendes" userId="0115b15547ada1d5" providerId="LiveId" clId="{C697BEC5-2CC6-4AA8-A691-623C13794D0E}" dt="2022-11-26T15:30:41.415" v="2524" actId="20577"/>
          <ac:spMkLst>
            <pc:docMk/>
            <pc:sldMk cId="0" sldId="284"/>
            <ac:spMk id="7" creationId="{B9DF552E-5C01-CBBA-71FB-AE7D4245C6DA}"/>
          </ac:spMkLst>
        </pc:spChg>
        <pc:spChg chg="del mod topLvl">
          <ac:chgData name="Laura Mendes" userId="0115b15547ada1d5" providerId="LiveId" clId="{C697BEC5-2CC6-4AA8-A691-623C13794D0E}" dt="2022-11-26T15:27:53.532" v="2430" actId="478"/>
          <ac:spMkLst>
            <pc:docMk/>
            <pc:sldMk cId="0" sldId="284"/>
            <ac:spMk id="8" creationId="{32A1CD9E-FFAD-79E0-4D55-24A6F7C5BE03}"/>
          </ac:spMkLst>
        </pc:spChg>
        <pc:spChg chg="mod topLvl">
          <ac:chgData name="Laura Mendes" userId="0115b15547ada1d5" providerId="LiveId" clId="{C697BEC5-2CC6-4AA8-A691-623C13794D0E}" dt="2022-11-26T15:26:20.496" v="2411" actId="165"/>
          <ac:spMkLst>
            <pc:docMk/>
            <pc:sldMk cId="0" sldId="284"/>
            <ac:spMk id="9" creationId="{1CBC8291-9508-5499-8F76-DBFE80E618FD}"/>
          </ac:spMkLst>
        </pc:spChg>
        <pc:spChg chg="mod topLvl">
          <ac:chgData name="Laura Mendes" userId="0115b15547ada1d5" providerId="LiveId" clId="{C697BEC5-2CC6-4AA8-A691-623C13794D0E}" dt="2022-11-27T16:07:27.153" v="5083" actId="208"/>
          <ac:spMkLst>
            <pc:docMk/>
            <pc:sldMk cId="0" sldId="284"/>
            <ac:spMk id="10" creationId="{8AE91E70-40B4-386E-AECE-99EB8A14C7B8}"/>
          </ac:spMkLst>
        </pc:spChg>
        <pc:spChg chg="del mod ord topLvl">
          <ac:chgData name="Laura Mendes" userId="0115b15547ada1d5" providerId="LiveId" clId="{C697BEC5-2CC6-4AA8-A691-623C13794D0E}" dt="2022-11-26T15:27:55.417" v="2431" actId="478"/>
          <ac:spMkLst>
            <pc:docMk/>
            <pc:sldMk cId="0" sldId="284"/>
            <ac:spMk id="11" creationId="{52356D6C-390D-9043-58CD-90580FB41910}"/>
          </ac:spMkLst>
        </pc:spChg>
        <pc:spChg chg="mod ord topLvl">
          <ac:chgData name="Laura Mendes" userId="0115b15547ada1d5" providerId="LiveId" clId="{C697BEC5-2CC6-4AA8-A691-623C13794D0E}" dt="2022-11-27T16:07:23.472" v="5082" actId="207"/>
          <ac:spMkLst>
            <pc:docMk/>
            <pc:sldMk cId="0" sldId="284"/>
            <ac:spMk id="12" creationId="{018BA803-C2AD-7E1D-14B5-C547C84CBB1B}"/>
          </ac:spMkLst>
        </pc:spChg>
        <pc:spChg chg="mod topLvl">
          <ac:chgData name="Laura Mendes" userId="0115b15547ada1d5" providerId="LiveId" clId="{C697BEC5-2CC6-4AA8-A691-623C13794D0E}" dt="2022-11-27T16:07:34.363" v="5084" actId="208"/>
          <ac:spMkLst>
            <pc:docMk/>
            <pc:sldMk cId="0" sldId="284"/>
            <ac:spMk id="13" creationId="{BA86A8FE-B508-9B59-7681-54A92AE7C70C}"/>
          </ac:spMkLst>
        </pc:spChg>
        <pc:spChg chg="del mod topLvl">
          <ac:chgData name="Laura Mendes" userId="0115b15547ada1d5" providerId="LiveId" clId="{C697BEC5-2CC6-4AA8-A691-623C13794D0E}" dt="2022-11-26T15:27:56.580" v="2432" actId="478"/>
          <ac:spMkLst>
            <pc:docMk/>
            <pc:sldMk cId="0" sldId="284"/>
            <ac:spMk id="14" creationId="{56BAED02-580A-640D-0F1E-F2540ABCABC7}"/>
          </ac:spMkLst>
        </pc:spChg>
        <pc:spChg chg="mod topLvl">
          <ac:chgData name="Laura Mendes" userId="0115b15547ada1d5" providerId="LiveId" clId="{C697BEC5-2CC6-4AA8-A691-623C13794D0E}" dt="2022-11-27T16:07:40.142" v="5085" actId="207"/>
          <ac:spMkLst>
            <pc:docMk/>
            <pc:sldMk cId="0" sldId="284"/>
            <ac:spMk id="15" creationId="{A39C7E4C-4AC7-7726-6294-DE3EB0704CE6}"/>
          </ac:spMkLst>
        </pc:spChg>
        <pc:spChg chg="mod topLvl">
          <ac:chgData name="Laura Mendes" userId="0115b15547ada1d5" providerId="LiveId" clId="{C697BEC5-2CC6-4AA8-A691-623C13794D0E}" dt="2022-11-26T17:03:47.982" v="3702" actId="208"/>
          <ac:spMkLst>
            <pc:docMk/>
            <pc:sldMk cId="0" sldId="284"/>
            <ac:spMk id="16" creationId="{095C59D9-35C0-D6DD-27F0-02334538D0F5}"/>
          </ac:spMkLst>
        </pc:spChg>
        <pc:spChg chg="mod topLvl">
          <ac:chgData name="Laura Mendes" userId="0115b15547ada1d5" providerId="LiveId" clId="{C697BEC5-2CC6-4AA8-A691-623C13794D0E}" dt="2022-11-26T17:03:15.747" v="3697" actId="207"/>
          <ac:spMkLst>
            <pc:docMk/>
            <pc:sldMk cId="0" sldId="284"/>
            <ac:spMk id="17" creationId="{8CB6F153-C4CC-CC3F-7A3C-1FB0884DBB72}"/>
          </ac:spMkLst>
        </pc:spChg>
        <pc:grpChg chg="del mod">
          <ac:chgData name="Laura Mendes" userId="0115b15547ada1d5" providerId="LiveId" clId="{C697BEC5-2CC6-4AA8-A691-623C13794D0E}" dt="2022-11-26T15:26:20.496" v="2411" actId="165"/>
          <ac:grpSpMkLst>
            <pc:docMk/>
            <pc:sldMk cId="0" sldId="284"/>
            <ac:grpSpMk id="20" creationId="{FF3B43D8-3257-5964-FA00-2258BD1BF519}"/>
          </ac:grpSpMkLst>
        </pc:grpChg>
        <pc:grpChg chg="del mod">
          <ac:chgData name="Laura Mendes" userId="0115b15547ada1d5" providerId="LiveId" clId="{C697BEC5-2CC6-4AA8-A691-623C13794D0E}" dt="2022-11-26T15:26:20.496" v="2411" actId="165"/>
          <ac:grpSpMkLst>
            <pc:docMk/>
            <pc:sldMk cId="0" sldId="284"/>
            <ac:grpSpMk id="21" creationId="{7529509B-AE96-FB4C-C1B8-570B5C1CD078}"/>
          </ac:grpSpMkLst>
        </pc:grpChg>
        <pc:grpChg chg="del">
          <ac:chgData name="Laura Mendes" userId="0115b15547ada1d5" providerId="LiveId" clId="{C697BEC5-2CC6-4AA8-A691-623C13794D0E}" dt="2022-11-26T15:26:20.496" v="2411" actId="165"/>
          <ac:grpSpMkLst>
            <pc:docMk/>
            <pc:sldMk cId="0" sldId="284"/>
            <ac:grpSpMk id="22" creationId="{8ABD48D9-88E8-2A36-7B01-6001C9CA39B7}"/>
          </ac:grpSpMkLst>
        </pc:grpChg>
        <pc:grpChg chg="del">
          <ac:chgData name="Laura Mendes" userId="0115b15547ada1d5" providerId="LiveId" clId="{C697BEC5-2CC6-4AA8-A691-623C13794D0E}" dt="2022-11-26T15:26:20.496" v="2411" actId="165"/>
          <ac:grpSpMkLst>
            <pc:docMk/>
            <pc:sldMk cId="0" sldId="284"/>
            <ac:grpSpMk id="23" creationId="{26611CCD-3B00-808B-AAEE-F7218CE1FAE1}"/>
          </ac:grpSpMkLst>
        </pc:grpChg>
        <pc:grpChg chg="del mod">
          <ac:chgData name="Laura Mendes" userId="0115b15547ada1d5" providerId="LiveId" clId="{C697BEC5-2CC6-4AA8-A691-623C13794D0E}" dt="2022-11-26T15:26:20.496" v="2411" actId="165"/>
          <ac:grpSpMkLst>
            <pc:docMk/>
            <pc:sldMk cId="0" sldId="284"/>
            <ac:grpSpMk id="24" creationId="{D18F70F2-FDEB-7806-6FF5-0DB4F5211D3D}"/>
          </ac:grpSpMkLst>
        </pc:grpChg>
      </pc:sldChg>
      <pc:sldChg chg="modSp mod modNotesTx">
        <pc:chgData name="Laura Mendes" userId="0115b15547ada1d5" providerId="LiveId" clId="{C697BEC5-2CC6-4AA8-A691-623C13794D0E}" dt="2022-11-26T18:37:25.875" v="4966" actId="20577"/>
        <pc:sldMkLst>
          <pc:docMk/>
          <pc:sldMk cId="1236743605" sldId="288"/>
        </pc:sldMkLst>
        <pc:spChg chg="mod">
          <ac:chgData name="Laura Mendes" userId="0115b15547ada1d5" providerId="LiveId" clId="{C697BEC5-2CC6-4AA8-A691-623C13794D0E}" dt="2022-11-26T18:07:50.139" v="4347" actId="20577"/>
          <ac:spMkLst>
            <pc:docMk/>
            <pc:sldMk cId="1236743605" sldId="288"/>
            <ac:spMk id="8" creationId="{2D586961-B994-F329-5E35-A8685C520C8D}"/>
          </ac:spMkLst>
        </pc:spChg>
        <pc:spChg chg="mod">
          <ac:chgData name="Laura Mendes" userId="0115b15547ada1d5" providerId="LiveId" clId="{C697BEC5-2CC6-4AA8-A691-623C13794D0E}" dt="2022-11-26T16:29:52.475" v="2992" actId="20577"/>
          <ac:spMkLst>
            <pc:docMk/>
            <pc:sldMk cId="1236743605" sldId="288"/>
            <ac:spMk id="12" creationId="{99B0044D-DE47-7510-6A3A-FF78D7B73028}"/>
          </ac:spMkLst>
        </pc:spChg>
        <pc:spChg chg="mod">
          <ac:chgData name="Laura Mendes" userId="0115b15547ada1d5" providerId="LiveId" clId="{C697BEC5-2CC6-4AA8-A691-623C13794D0E}" dt="2022-11-26T16:30:19.546" v="3020" actId="20577"/>
          <ac:spMkLst>
            <pc:docMk/>
            <pc:sldMk cId="1236743605" sldId="288"/>
            <ac:spMk id="16" creationId="{633DC192-735A-DDE1-586D-58B4A26EB106}"/>
          </ac:spMkLst>
        </pc:spChg>
        <pc:spChg chg="mod">
          <ac:chgData name="Laura Mendes" userId="0115b15547ada1d5" providerId="LiveId" clId="{C697BEC5-2CC6-4AA8-A691-623C13794D0E}" dt="2022-11-26T18:37:25.875" v="4966" actId="20577"/>
          <ac:spMkLst>
            <pc:docMk/>
            <pc:sldMk cId="1236743605" sldId="288"/>
            <ac:spMk id="20" creationId="{B0C228D1-995B-2D9D-F694-441CF30E8D96}"/>
          </ac:spMkLst>
        </pc:spChg>
      </pc:sldChg>
      <pc:sldChg chg="addSp modSp mod modAnim delCm modNotesTx">
        <pc:chgData name="Laura Mendes" userId="0115b15547ada1d5" providerId="LiveId" clId="{C697BEC5-2CC6-4AA8-A691-623C13794D0E}" dt="2022-11-26T18:16:03.976" v="4478" actId="20577"/>
        <pc:sldMkLst>
          <pc:docMk/>
          <pc:sldMk cId="2509253953" sldId="292"/>
        </pc:sldMkLst>
        <pc:spChg chg="mod">
          <ac:chgData name="Laura Mendes" userId="0115b15547ada1d5" providerId="LiveId" clId="{C697BEC5-2CC6-4AA8-A691-623C13794D0E}" dt="2022-11-26T17:01:14.726" v="3674" actId="207"/>
          <ac:spMkLst>
            <pc:docMk/>
            <pc:sldMk cId="2509253953" sldId="292"/>
            <ac:spMk id="4" creationId="{E358888E-416B-C84E-9B92-889C8C297319}"/>
          </ac:spMkLst>
        </pc:spChg>
        <pc:spChg chg="mod">
          <ac:chgData name="Laura Mendes" userId="0115b15547ada1d5" providerId="LiveId" clId="{C697BEC5-2CC6-4AA8-A691-623C13794D0E}" dt="2022-11-24T08:51:10.664" v="481" actId="2085"/>
          <ac:spMkLst>
            <pc:docMk/>
            <pc:sldMk cId="2509253953" sldId="292"/>
            <ac:spMk id="5" creationId="{543B717F-7E73-0041-B822-FD606125A914}"/>
          </ac:spMkLst>
        </pc:spChg>
        <pc:spChg chg="mod">
          <ac:chgData name="Laura Mendes" userId="0115b15547ada1d5" providerId="LiveId" clId="{C697BEC5-2CC6-4AA8-A691-623C13794D0E}" dt="2022-11-26T17:01:14.726" v="3674" actId="207"/>
          <ac:spMkLst>
            <pc:docMk/>
            <pc:sldMk cId="2509253953" sldId="292"/>
            <ac:spMk id="6" creationId="{7DE98D94-9FB6-45A3-A468-7CEF87A54B38}"/>
          </ac:spMkLst>
        </pc:spChg>
        <pc:spChg chg="mod">
          <ac:chgData name="Laura Mendes" userId="0115b15547ada1d5" providerId="LiveId" clId="{C697BEC5-2CC6-4AA8-A691-623C13794D0E}" dt="2022-11-24T08:51:10.664" v="481" actId="2085"/>
          <ac:spMkLst>
            <pc:docMk/>
            <pc:sldMk cId="2509253953" sldId="292"/>
            <ac:spMk id="7" creationId="{9416C2A5-073C-EF40-0F91-F2EB8D85D24A}"/>
          </ac:spMkLst>
        </pc:spChg>
        <pc:spChg chg="mod">
          <ac:chgData name="Laura Mendes" userId="0115b15547ada1d5" providerId="LiveId" clId="{C697BEC5-2CC6-4AA8-A691-623C13794D0E}" dt="2022-11-24T09:50:54.121" v="668" actId="207"/>
          <ac:spMkLst>
            <pc:docMk/>
            <pc:sldMk cId="2509253953" sldId="292"/>
            <ac:spMk id="8" creationId="{2CF58BDE-059E-9A82-4602-1C187760A16D}"/>
          </ac:spMkLst>
        </pc:spChg>
        <pc:spChg chg="mod">
          <ac:chgData name="Laura Mendes" userId="0115b15547ada1d5" providerId="LiveId" clId="{C697BEC5-2CC6-4AA8-A691-623C13794D0E}" dt="2022-11-26T17:01:14.726" v="3674" actId="207"/>
          <ac:spMkLst>
            <pc:docMk/>
            <pc:sldMk cId="2509253953" sldId="292"/>
            <ac:spMk id="9" creationId="{607786F6-CE9C-46D7-FF0C-AED3CA6DEA12}"/>
          </ac:spMkLst>
        </pc:spChg>
        <pc:spChg chg="mod">
          <ac:chgData name="Laura Mendes" userId="0115b15547ada1d5" providerId="LiveId" clId="{C697BEC5-2CC6-4AA8-A691-623C13794D0E}" dt="2022-11-24T09:34:27.131" v="582" actId="14100"/>
          <ac:spMkLst>
            <pc:docMk/>
            <pc:sldMk cId="2509253953" sldId="292"/>
            <ac:spMk id="10" creationId="{6F2F24FE-986C-62FB-227E-485141DAB5CB}"/>
          </ac:spMkLst>
        </pc:spChg>
        <pc:spChg chg="add mod">
          <ac:chgData name="Laura Mendes" userId="0115b15547ada1d5" providerId="LiveId" clId="{C697BEC5-2CC6-4AA8-A691-623C13794D0E}" dt="2022-11-23T16:48:30.286" v="202"/>
          <ac:spMkLst>
            <pc:docMk/>
            <pc:sldMk cId="2509253953" sldId="292"/>
            <ac:spMk id="11" creationId="{0654E57A-4C0E-B985-1098-D80EB48A0091}"/>
          </ac:spMkLst>
        </pc:spChg>
        <pc:spChg chg="mod">
          <ac:chgData name="Laura Mendes" userId="0115b15547ada1d5" providerId="LiveId" clId="{C697BEC5-2CC6-4AA8-A691-623C13794D0E}" dt="2022-11-24T08:51:16.003" v="482" actId="2085"/>
          <ac:spMkLst>
            <pc:docMk/>
            <pc:sldMk cId="2509253953" sldId="292"/>
            <ac:spMk id="13" creationId="{A1B01B13-553B-9AE0-AEB2-28B7F0060BA3}"/>
          </ac:spMkLst>
        </pc:spChg>
        <pc:spChg chg="add mod">
          <ac:chgData name="Laura Mendes" userId="0115b15547ada1d5" providerId="LiveId" clId="{C697BEC5-2CC6-4AA8-A691-623C13794D0E}" dt="2022-11-23T16:48:40.315" v="203"/>
          <ac:spMkLst>
            <pc:docMk/>
            <pc:sldMk cId="2509253953" sldId="292"/>
            <ac:spMk id="14" creationId="{53BE18A4-A591-D5A1-0E0F-D5B9D7D0A914}"/>
          </ac:spMkLst>
        </pc:spChg>
        <pc:spChg chg="mod">
          <ac:chgData name="Laura Mendes" userId="0115b15547ada1d5" providerId="LiveId" clId="{C697BEC5-2CC6-4AA8-A691-623C13794D0E}" dt="2022-11-24T08:51:25.522" v="493" actId="1035"/>
          <ac:spMkLst>
            <pc:docMk/>
            <pc:sldMk cId="2509253953" sldId="292"/>
            <ac:spMk id="15" creationId="{F7B229F9-95F3-10CE-C285-FDF0BCC6A1F8}"/>
          </ac:spMkLst>
        </pc:spChg>
        <pc:spChg chg="mod">
          <ac:chgData name="Laura Mendes" userId="0115b15547ada1d5" providerId="LiveId" clId="{C697BEC5-2CC6-4AA8-A691-623C13794D0E}" dt="2022-11-24T08:51:16.003" v="482" actId="2085"/>
          <ac:spMkLst>
            <pc:docMk/>
            <pc:sldMk cId="2509253953" sldId="292"/>
            <ac:spMk id="18" creationId="{39961D0F-E027-D8D7-8AAD-526E8EEA114B}"/>
          </ac:spMkLst>
        </pc:spChg>
        <pc:spChg chg="mod">
          <ac:chgData name="Laura Mendes" userId="0115b15547ada1d5" providerId="LiveId" clId="{C697BEC5-2CC6-4AA8-A691-623C13794D0E}" dt="2022-11-24T08:51:10.664" v="481" actId="2085"/>
          <ac:spMkLst>
            <pc:docMk/>
            <pc:sldMk cId="2509253953" sldId="292"/>
            <ac:spMk id="150" creationId="{FC8A28FB-46A8-D987-75E0-9EA48E052AB5}"/>
          </ac:spMkLst>
        </pc:spChg>
      </pc:sldChg>
      <pc:sldChg chg="modSp mod modAnim modNotesTx">
        <pc:chgData name="Laura Mendes" userId="0115b15547ada1d5" providerId="LiveId" clId="{C697BEC5-2CC6-4AA8-A691-623C13794D0E}" dt="2022-11-29T12:33:24.146" v="5312"/>
        <pc:sldMkLst>
          <pc:docMk/>
          <pc:sldMk cId="720488583" sldId="293"/>
        </pc:sldMkLst>
        <pc:spChg chg="mod">
          <ac:chgData name="Laura Mendes" userId="0115b15547ada1d5" providerId="LiveId" clId="{C697BEC5-2CC6-4AA8-A691-623C13794D0E}" dt="2022-11-26T15:07:33.730" v="2263" actId="1076"/>
          <ac:spMkLst>
            <pc:docMk/>
            <pc:sldMk cId="720488583" sldId="293"/>
            <ac:spMk id="4" creationId="{426E3301-B984-96B8-E623-C6F2D3055151}"/>
          </ac:spMkLst>
        </pc:spChg>
        <pc:spChg chg="mod">
          <ac:chgData name="Laura Mendes" userId="0115b15547ada1d5" providerId="LiveId" clId="{C697BEC5-2CC6-4AA8-A691-623C13794D0E}" dt="2022-11-26T15:03:53.333" v="2166" actId="20577"/>
          <ac:spMkLst>
            <pc:docMk/>
            <pc:sldMk cId="720488583" sldId="293"/>
            <ac:spMk id="9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2:47.126" v="2154" actId="403"/>
          <ac:spMkLst>
            <pc:docMk/>
            <pc:sldMk cId="720488583" sldId="293"/>
            <ac:spMk id="10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4:06.759" v="2179" actId="20577"/>
          <ac:spMkLst>
            <pc:docMk/>
            <pc:sldMk cId="720488583" sldId="293"/>
            <ac:spMk id="11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2:55.314" v="2158" actId="403"/>
          <ac:spMkLst>
            <pc:docMk/>
            <pc:sldMk cId="720488583" sldId="293"/>
            <ac:spMk id="12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0:57.504" v="2122" actId="207"/>
          <ac:spMkLst>
            <pc:docMk/>
            <pc:sldMk cId="720488583" sldId="293"/>
            <ac:spMk id="13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0:57.504" v="2122" actId="207"/>
          <ac:spMkLst>
            <pc:docMk/>
            <pc:sldMk cId="720488583" sldId="293"/>
            <ac:spMk id="14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0:57.504" v="2122" actId="207"/>
          <ac:spMkLst>
            <pc:docMk/>
            <pc:sldMk cId="720488583" sldId="293"/>
            <ac:spMk id="15" creationId="{00000000-0000-0000-0000-000000000000}"/>
          </ac:spMkLst>
        </pc:spChg>
        <pc:spChg chg="mod">
          <ac:chgData name="Laura Mendes" userId="0115b15547ada1d5" providerId="LiveId" clId="{C697BEC5-2CC6-4AA8-A691-623C13794D0E}" dt="2022-11-26T15:07:36.546" v="2264" actId="1076"/>
          <ac:spMkLst>
            <pc:docMk/>
            <pc:sldMk cId="720488583" sldId="293"/>
            <ac:spMk id="18" creationId="{85D41853-3CCE-64CF-7365-225E650500AC}"/>
          </ac:spMkLst>
        </pc:spChg>
        <pc:spChg chg="mod">
          <ac:chgData name="Laura Mendes" userId="0115b15547ada1d5" providerId="LiveId" clId="{C697BEC5-2CC6-4AA8-A691-623C13794D0E}" dt="2022-11-26T15:07:23.660" v="2262" actId="1076"/>
          <ac:spMkLst>
            <pc:docMk/>
            <pc:sldMk cId="720488583" sldId="293"/>
            <ac:spMk id="19" creationId="{032D79EE-F669-05AF-33AA-F47DF6114BB5}"/>
          </ac:spMkLst>
        </pc:spChg>
        <pc:spChg chg="mod">
          <ac:chgData name="Laura Mendes" userId="0115b15547ada1d5" providerId="LiveId" clId="{C697BEC5-2CC6-4AA8-A691-623C13794D0E}" dt="2022-11-26T15:07:19.481" v="2261" actId="1076"/>
          <ac:spMkLst>
            <pc:docMk/>
            <pc:sldMk cId="720488583" sldId="293"/>
            <ac:spMk id="21" creationId="{031F39AD-1F67-67BE-D2AD-79199A529F0D}"/>
          </ac:spMkLst>
        </pc:spChg>
        <pc:grpChg chg="mod">
          <ac:chgData name="Laura Mendes" userId="0115b15547ada1d5" providerId="LiveId" clId="{C697BEC5-2CC6-4AA8-A691-623C13794D0E}" dt="2022-11-26T15:07:44.784" v="2265" actId="1076"/>
          <ac:grpSpMkLst>
            <pc:docMk/>
            <pc:sldMk cId="720488583" sldId="293"/>
            <ac:grpSpMk id="6" creationId="{96A9FB50-E6BE-3AE0-C599-DB99EB71299E}"/>
          </ac:grpSpMkLst>
        </pc:grpChg>
        <pc:picChg chg="mod">
          <ac:chgData name="Laura Mendes" userId="0115b15547ada1d5" providerId="LiveId" clId="{C697BEC5-2CC6-4AA8-A691-623C13794D0E}" dt="2022-11-26T14:57:35.949" v="2088" actId="14100"/>
          <ac:picMkLst>
            <pc:docMk/>
            <pc:sldMk cId="720488583" sldId="293"/>
            <ac:picMk id="3" creationId="{BE3F2410-9576-5EED-144E-2B393F26825B}"/>
          </ac:picMkLst>
        </pc:picChg>
      </pc:sldChg>
      <pc:sldChg chg="modNotesTx">
        <pc:chgData name="Laura Mendes" userId="0115b15547ada1d5" providerId="LiveId" clId="{C697BEC5-2CC6-4AA8-A691-623C13794D0E}" dt="2022-11-26T18:19:37.236" v="4708" actId="20577"/>
        <pc:sldMkLst>
          <pc:docMk/>
          <pc:sldMk cId="536769867" sldId="294"/>
        </pc:sldMkLst>
      </pc:sldChg>
      <pc:sldChg chg="modNotesTx">
        <pc:chgData name="Laura Mendes" userId="0115b15547ada1d5" providerId="LiveId" clId="{C697BEC5-2CC6-4AA8-A691-623C13794D0E}" dt="2022-11-26T18:38:02.786" v="4971" actId="20577"/>
        <pc:sldMkLst>
          <pc:docMk/>
          <pc:sldMk cId="131130933" sldId="299"/>
        </pc:sldMkLst>
      </pc:sldChg>
      <pc:sldChg chg="modNotesTx">
        <pc:chgData name="Laura Mendes" userId="0115b15547ada1d5" providerId="LiveId" clId="{C697BEC5-2CC6-4AA8-A691-623C13794D0E}" dt="2022-11-29T12:33:09.684" v="5311" actId="20577"/>
        <pc:sldMkLst>
          <pc:docMk/>
          <pc:sldMk cId="3008396024" sldId="300"/>
        </pc:sldMkLst>
      </pc:sldChg>
      <pc:sldChg chg="add del modNotesTx">
        <pc:chgData name="Laura Mendes" userId="0115b15547ada1d5" providerId="LiveId" clId="{C697BEC5-2CC6-4AA8-A691-623C13794D0E}" dt="2022-11-26T18:22:32.657" v="4824" actId="20577"/>
        <pc:sldMkLst>
          <pc:docMk/>
          <pc:sldMk cId="4088346327" sldId="301"/>
        </pc:sldMkLst>
      </pc:sldChg>
      <pc:sldChg chg="addSp delSp modSp mod addAnim delAnim modAnim modNotesTx">
        <pc:chgData name="Laura Mendes" userId="0115b15547ada1d5" providerId="LiveId" clId="{C697BEC5-2CC6-4AA8-A691-623C13794D0E}" dt="2022-11-26T18:38:12.596" v="4991" actId="20577"/>
        <pc:sldMkLst>
          <pc:docMk/>
          <pc:sldMk cId="3505250400" sldId="302"/>
        </pc:sldMkLst>
        <pc:spChg chg="add del mod">
          <ac:chgData name="Laura Mendes" userId="0115b15547ada1d5" providerId="LiveId" clId="{C697BEC5-2CC6-4AA8-A691-623C13794D0E}" dt="2022-11-26T15:11:46.341" v="2275" actId="478"/>
          <ac:spMkLst>
            <pc:docMk/>
            <pc:sldMk cId="3505250400" sldId="302"/>
            <ac:spMk id="3" creationId="{4DA3FC39-7D67-2FDE-56E2-265D70B5F8A7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3" creationId="{A898A801-8238-41CA-4DAF-6FD997FC8D0D}"/>
          </ac:spMkLst>
        </pc:spChg>
        <pc:spChg chg="del mod">
          <ac:chgData name="Laura Mendes" userId="0115b15547ada1d5" providerId="LiveId" clId="{C697BEC5-2CC6-4AA8-A691-623C13794D0E}" dt="2022-11-26T15:13:10.861" v="2295" actId="478"/>
          <ac:spMkLst>
            <pc:docMk/>
            <pc:sldMk cId="3505250400" sldId="302"/>
            <ac:spMk id="4" creationId="{B0E250F8-A68C-1805-B97F-E74A69117D54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4" creationId="{F06A8D77-FA4D-1A4A-3370-073A64E7BCBE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6" creationId="{134D5EAD-1749-1B21-0D24-EB6AC48CAF0A}"/>
          </ac:spMkLst>
        </pc:spChg>
        <pc:spChg chg="del mod">
          <ac:chgData name="Laura Mendes" userId="0115b15547ada1d5" providerId="LiveId" clId="{C697BEC5-2CC6-4AA8-A691-623C13794D0E}" dt="2022-11-26T15:13:10.861" v="2295" actId="478"/>
          <ac:spMkLst>
            <pc:docMk/>
            <pc:sldMk cId="3505250400" sldId="302"/>
            <ac:spMk id="6" creationId="{368B4FB6-1559-F369-6EAE-8B1A7DF0EE86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8" creationId="{4A064645-548D-0445-5E23-FBACAE461557}"/>
          </ac:spMkLst>
        </pc:spChg>
        <pc:spChg chg="del mod">
          <ac:chgData name="Laura Mendes" userId="0115b15547ada1d5" providerId="LiveId" clId="{C697BEC5-2CC6-4AA8-A691-623C13794D0E}" dt="2022-11-26T15:13:10.861" v="2295" actId="478"/>
          <ac:spMkLst>
            <pc:docMk/>
            <pc:sldMk cId="3505250400" sldId="302"/>
            <ac:spMk id="8" creationId="{B6BC6824-C93A-D365-EAE7-BA66980F17CA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10" creationId="{ACA6D153-CE32-6F50-9D9F-5EDDD03A7C91}"/>
          </ac:spMkLst>
        </pc:spChg>
        <pc:spChg chg="add del mod">
          <ac:chgData name="Laura Mendes" userId="0115b15547ada1d5" providerId="LiveId" clId="{C697BEC5-2CC6-4AA8-A691-623C13794D0E}" dt="2022-11-26T15:11:46.341" v="2275" actId="478"/>
          <ac:spMkLst>
            <pc:docMk/>
            <pc:sldMk cId="3505250400" sldId="302"/>
            <ac:spMk id="10" creationId="{BF489358-E38C-C0A2-AECF-6F068259D577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11" creationId="{9B8B7F7E-ED17-7553-579D-42876EFF2DCC}"/>
          </ac:spMkLst>
        </pc:spChg>
        <pc:spChg chg="add del mod">
          <ac:chgData name="Laura Mendes" userId="0115b15547ada1d5" providerId="LiveId" clId="{C697BEC5-2CC6-4AA8-A691-623C13794D0E}" dt="2022-11-26T15:11:46.341" v="2275" actId="478"/>
          <ac:spMkLst>
            <pc:docMk/>
            <pc:sldMk cId="3505250400" sldId="302"/>
            <ac:spMk id="11" creationId="{F0E2A259-7EC0-F2A8-A243-FCD5881416FE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12" creationId="{E4E03A4A-CC7A-5E05-3C25-F7D6C41DCB06}"/>
          </ac:spMkLst>
        </pc:spChg>
        <pc:spChg chg="add del mod">
          <ac:chgData name="Laura Mendes" userId="0115b15547ada1d5" providerId="LiveId" clId="{C697BEC5-2CC6-4AA8-A691-623C13794D0E}" dt="2022-11-26T15:11:46.341" v="2275" actId="478"/>
          <ac:spMkLst>
            <pc:docMk/>
            <pc:sldMk cId="3505250400" sldId="302"/>
            <ac:spMk id="12" creationId="{F2519B24-CBA8-715E-DBC5-F413F4102168}"/>
          </ac:spMkLst>
        </pc:spChg>
        <pc:spChg chg="add del mod">
          <ac:chgData name="Laura Mendes" userId="0115b15547ada1d5" providerId="LiveId" clId="{C697BEC5-2CC6-4AA8-A691-623C13794D0E}" dt="2022-11-26T15:11:46.341" v="2275" actId="478"/>
          <ac:spMkLst>
            <pc:docMk/>
            <pc:sldMk cId="3505250400" sldId="302"/>
            <ac:spMk id="13" creationId="{17818CD5-00FD-9861-7BF6-7931A999EC80}"/>
          </ac:spMkLst>
        </pc:spChg>
        <pc:spChg chg="add mod">
          <ac:chgData name="Laura Mendes" userId="0115b15547ada1d5" providerId="LiveId" clId="{C697BEC5-2CC6-4AA8-A691-623C13794D0E}" dt="2022-11-26T18:31:02.472" v="4864" actId="1076"/>
          <ac:spMkLst>
            <pc:docMk/>
            <pc:sldMk cId="3505250400" sldId="302"/>
            <ac:spMk id="13" creationId="{6B527710-8409-8E8B-1EEF-AD3D7ED6B453}"/>
          </ac:spMkLst>
        </pc:spChg>
        <pc:spChg chg="add mod">
          <ac:chgData name="Laura Mendes" userId="0115b15547ada1d5" providerId="LiveId" clId="{C697BEC5-2CC6-4AA8-A691-623C13794D0E}" dt="2022-11-26T18:31:12.492" v="4866" actId="14100"/>
          <ac:spMkLst>
            <pc:docMk/>
            <pc:sldMk cId="3505250400" sldId="302"/>
            <ac:spMk id="14" creationId="{8CCD6152-BE32-0068-6EEA-6990BE7D41B4}"/>
          </ac:spMkLst>
        </pc:spChg>
        <pc:spChg chg="del">
          <ac:chgData name="Laura Mendes" userId="0115b15547ada1d5" providerId="LiveId" clId="{C697BEC5-2CC6-4AA8-A691-623C13794D0E}" dt="2022-11-24T09:33:26.562" v="570" actId="478"/>
          <ac:spMkLst>
            <pc:docMk/>
            <pc:sldMk cId="3505250400" sldId="302"/>
            <ac:spMk id="14" creationId="{DF47BA5C-4759-8804-D584-2091D9099A96}"/>
          </ac:spMkLst>
        </pc:spChg>
        <pc:spChg chg="add mod">
          <ac:chgData name="Laura Mendes" userId="0115b15547ada1d5" providerId="LiveId" clId="{C697BEC5-2CC6-4AA8-A691-623C13794D0E}" dt="2022-11-26T18:31:12.492" v="4866" actId="14100"/>
          <ac:spMkLst>
            <pc:docMk/>
            <pc:sldMk cId="3505250400" sldId="302"/>
            <ac:spMk id="15" creationId="{E953DC54-0955-85F6-BAEF-219B8759017F}"/>
          </ac:spMkLst>
        </pc:spChg>
        <pc:spChg chg="add mod">
          <ac:chgData name="Laura Mendes" userId="0115b15547ada1d5" providerId="LiveId" clId="{C697BEC5-2CC6-4AA8-A691-623C13794D0E}" dt="2022-11-26T18:31:12.492" v="4866" actId="14100"/>
          <ac:spMkLst>
            <pc:docMk/>
            <pc:sldMk cId="3505250400" sldId="302"/>
            <ac:spMk id="16" creationId="{39987EAB-82F1-B241-8B14-9309BC4A0777}"/>
          </ac:spMkLst>
        </pc:spChg>
        <pc:spChg chg="add mod">
          <ac:chgData name="Laura Mendes" userId="0115b15547ada1d5" providerId="LiveId" clId="{C697BEC5-2CC6-4AA8-A691-623C13794D0E}" dt="2022-11-26T18:31:12.492" v="4866" actId="14100"/>
          <ac:spMkLst>
            <pc:docMk/>
            <pc:sldMk cId="3505250400" sldId="302"/>
            <ac:spMk id="17" creationId="{7D3B20A6-5513-EB34-0CDC-F10719F86A52}"/>
          </ac:spMkLst>
        </pc:spChg>
        <pc:spChg chg="del">
          <ac:chgData name="Laura Mendes" userId="0115b15547ada1d5" providerId="LiveId" clId="{C697BEC5-2CC6-4AA8-A691-623C13794D0E}" dt="2022-11-24T09:33:26.562" v="570" actId="478"/>
          <ac:spMkLst>
            <pc:docMk/>
            <pc:sldMk cId="3505250400" sldId="302"/>
            <ac:spMk id="22" creationId="{05BB15E5-1459-64E3-05FD-3A9F2A0FA777}"/>
          </ac:spMkLst>
        </pc:spChg>
        <pc:spChg chg="del">
          <ac:chgData name="Laura Mendes" userId="0115b15547ada1d5" providerId="LiveId" clId="{C697BEC5-2CC6-4AA8-A691-623C13794D0E}" dt="2022-11-24T09:33:26.562" v="570" actId="478"/>
          <ac:spMkLst>
            <pc:docMk/>
            <pc:sldMk cId="3505250400" sldId="302"/>
            <ac:spMk id="23" creationId="{08F2452C-9007-F24C-992C-726F4AE44543}"/>
          </ac:spMkLst>
        </pc:spChg>
        <pc:picChg chg="add del mod">
          <ac:chgData name="Laura Mendes" userId="0115b15547ada1d5" providerId="LiveId" clId="{C697BEC5-2CC6-4AA8-A691-623C13794D0E}" dt="2022-11-24T09:33:31.644" v="574" actId="478"/>
          <ac:picMkLst>
            <pc:docMk/>
            <pc:sldMk cId="3505250400" sldId="302"/>
            <ac:picMk id="3" creationId="{6723CB90-39AE-2F6B-8F52-460421A34122}"/>
          </ac:picMkLst>
        </pc:picChg>
        <pc:picChg chg="add del mod ord">
          <ac:chgData name="Laura Mendes" userId="0115b15547ada1d5" providerId="LiveId" clId="{C697BEC5-2CC6-4AA8-A691-623C13794D0E}" dt="2022-11-26T18:34:01.529" v="4911" actId="207"/>
          <ac:picMkLst>
            <pc:docMk/>
            <pc:sldMk cId="3505250400" sldId="302"/>
            <ac:picMk id="5" creationId="{7E0310C2-A6D6-4E8D-85CC-825C259EBEF6}"/>
          </ac:picMkLst>
        </pc:picChg>
        <pc:picChg chg="add mod ord">
          <ac:chgData name="Laura Mendes" userId="0115b15547ada1d5" providerId="LiveId" clId="{C697BEC5-2CC6-4AA8-A691-623C13794D0E}" dt="2022-11-26T18:34:01.529" v="4911" actId="207"/>
          <ac:picMkLst>
            <pc:docMk/>
            <pc:sldMk cId="3505250400" sldId="302"/>
            <ac:picMk id="7" creationId="{DB63B75E-8662-D22A-0E47-58D7F9615978}"/>
          </ac:picMkLst>
        </pc:picChg>
        <pc:picChg chg="add mod ord">
          <ac:chgData name="Laura Mendes" userId="0115b15547ada1d5" providerId="LiveId" clId="{C697BEC5-2CC6-4AA8-A691-623C13794D0E}" dt="2022-11-26T18:34:01.529" v="4911" actId="207"/>
          <ac:picMkLst>
            <pc:docMk/>
            <pc:sldMk cId="3505250400" sldId="302"/>
            <ac:picMk id="9" creationId="{CBC31178-FFE4-3CF6-6BB0-959EDCC62BA5}"/>
          </ac:picMkLst>
        </pc:picChg>
        <pc:picChg chg="add mod">
          <ac:chgData name="Laura Mendes" userId="0115b15547ada1d5" providerId="LiveId" clId="{C697BEC5-2CC6-4AA8-A691-623C13794D0E}" dt="2022-11-26T18:34:01.529" v="4911" actId="207"/>
          <ac:picMkLst>
            <pc:docMk/>
            <pc:sldMk cId="3505250400" sldId="302"/>
            <ac:picMk id="18" creationId="{3E61F59A-AB5C-FF69-1DF3-8AA9A91C0C06}"/>
          </ac:picMkLst>
        </pc:picChg>
      </pc:sldChg>
      <pc:sldChg chg="del">
        <pc:chgData name="Laura Mendes" userId="0115b15547ada1d5" providerId="LiveId" clId="{C697BEC5-2CC6-4AA8-A691-623C13794D0E}" dt="2022-11-28T13:15:07.576" v="5176" actId="47"/>
        <pc:sldMkLst>
          <pc:docMk/>
          <pc:sldMk cId="1269269084" sldId="305"/>
        </pc:sldMkLst>
      </pc:sldChg>
      <pc:sldChg chg="addSp delSp modSp add del mod modAnim delCm modNotesTx">
        <pc:chgData name="Laura Mendes" userId="0115b15547ada1d5" providerId="LiveId" clId="{C697BEC5-2CC6-4AA8-A691-623C13794D0E}" dt="2022-11-29T12:33:00.662" v="5303" actId="20577"/>
        <pc:sldMkLst>
          <pc:docMk/>
          <pc:sldMk cId="4173758150" sldId="307"/>
        </pc:sldMkLst>
        <pc:spChg chg="mod">
          <ac:chgData name="Laura Mendes" userId="0115b15547ada1d5" providerId="LiveId" clId="{C697BEC5-2CC6-4AA8-A691-623C13794D0E}" dt="2022-11-23T16:46:09.602" v="181" actId="313"/>
          <ac:spMkLst>
            <pc:docMk/>
            <pc:sldMk cId="4173758150" sldId="307"/>
            <ac:spMk id="2" creationId="{8CD8D8C9-A73E-1871-0E08-669240D7B96F}"/>
          </ac:spMkLst>
        </pc:spChg>
        <pc:spChg chg="add del mod">
          <ac:chgData name="Laura Mendes" userId="0115b15547ada1d5" providerId="LiveId" clId="{C697BEC5-2CC6-4AA8-A691-623C13794D0E}" dt="2022-11-29T12:32:08.666" v="5269"/>
          <ac:spMkLst>
            <pc:docMk/>
            <pc:sldMk cId="4173758150" sldId="307"/>
            <ac:spMk id="3" creationId="{0D35C075-C414-7D85-41A1-93DA1DC2C76A}"/>
          </ac:spMkLst>
        </pc:spChg>
        <pc:spChg chg="del">
          <ac:chgData name="Laura Mendes" userId="0115b15547ada1d5" providerId="LiveId" clId="{C697BEC5-2CC6-4AA8-A691-623C13794D0E}" dt="2022-11-23T16:46:57.689" v="186" actId="478"/>
          <ac:spMkLst>
            <pc:docMk/>
            <pc:sldMk cId="4173758150" sldId="307"/>
            <ac:spMk id="3" creationId="{59384668-2008-FE7F-3531-137321D67AC8}"/>
          </ac:spMkLst>
        </pc:spChg>
        <pc:spChg chg="mod">
          <ac:chgData name="Laura Mendes" userId="0115b15547ada1d5" providerId="LiveId" clId="{C697BEC5-2CC6-4AA8-A691-623C13794D0E}" dt="2022-11-26T17:01:03.183" v="3673" actId="207"/>
          <ac:spMkLst>
            <pc:docMk/>
            <pc:sldMk cId="4173758150" sldId="307"/>
            <ac:spMk id="4" creationId="{E358888E-416B-C84E-9B92-889C8C297319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5" creationId="{543B717F-7E73-0041-B822-FD606125A914}"/>
          </ac:spMkLst>
        </pc:spChg>
        <pc:spChg chg="mod">
          <ac:chgData name="Laura Mendes" userId="0115b15547ada1d5" providerId="LiveId" clId="{C697BEC5-2CC6-4AA8-A691-623C13794D0E}" dt="2022-11-26T17:01:03.183" v="3673" actId="207"/>
          <ac:spMkLst>
            <pc:docMk/>
            <pc:sldMk cId="4173758150" sldId="307"/>
            <ac:spMk id="6" creationId="{7DE98D94-9FB6-45A3-A468-7CEF87A54B38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7" creationId="{9416C2A5-073C-EF40-0F91-F2EB8D85D24A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8" creationId="{2CF58BDE-059E-9A82-4602-1C187760A16D}"/>
          </ac:spMkLst>
        </pc:spChg>
        <pc:spChg chg="mod">
          <ac:chgData name="Laura Mendes" userId="0115b15547ada1d5" providerId="LiveId" clId="{C697BEC5-2CC6-4AA8-A691-623C13794D0E}" dt="2022-11-26T17:01:03.183" v="3673" actId="207"/>
          <ac:spMkLst>
            <pc:docMk/>
            <pc:sldMk cId="4173758150" sldId="307"/>
            <ac:spMk id="9" creationId="{607786F6-CE9C-46D7-FF0C-AED3CA6DEA12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0" creationId="{6F2F24FE-986C-62FB-227E-485141DAB5CB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1" creationId="{2D4B89DB-5977-D821-8D61-71B968480C48}"/>
          </ac:spMkLst>
        </pc:spChg>
        <pc:spChg chg="del">
          <ac:chgData name="Laura Mendes" userId="0115b15547ada1d5" providerId="LiveId" clId="{C697BEC5-2CC6-4AA8-A691-623C13794D0E}" dt="2022-11-23T16:46:56.963" v="185" actId="478"/>
          <ac:spMkLst>
            <pc:docMk/>
            <pc:sldMk cId="4173758150" sldId="307"/>
            <ac:spMk id="12" creationId="{626D26A6-E4B9-1C16-9089-3A4D4B6DBBD0}"/>
          </ac:spMkLst>
        </pc:spChg>
        <pc:spChg chg="add mod">
          <ac:chgData name="Laura Mendes" userId="0115b15547ada1d5" providerId="LiveId" clId="{C697BEC5-2CC6-4AA8-A691-623C13794D0E}" dt="2022-11-29T12:32:26.930" v="5293" actId="20577"/>
          <ac:spMkLst>
            <pc:docMk/>
            <pc:sldMk cId="4173758150" sldId="307"/>
            <ac:spMk id="12" creationId="{681716CD-079C-8F0D-373F-2A9949543E2F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3" creationId="{A1B01B13-553B-9AE0-AEB2-28B7F0060BA3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4" creationId="{730B3030-F460-458F-E7B1-9764C1F1EB5A}"/>
          </ac:spMkLst>
        </pc:spChg>
        <pc:spChg chg="mod">
          <ac:chgData name="Laura Mendes" userId="0115b15547ada1d5" providerId="LiveId" clId="{C697BEC5-2CC6-4AA8-A691-623C13794D0E}" dt="2022-11-24T08:52:25.288" v="503" actId="1036"/>
          <ac:spMkLst>
            <pc:docMk/>
            <pc:sldMk cId="4173758150" sldId="307"/>
            <ac:spMk id="15" creationId="{F7B229F9-95F3-10CE-C285-FDF0BCC6A1F8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6" creationId="{805B92CC-AF95-9209-7EA7-B5769F7AE49F}"/>
          </ac:spMkLst>
        </pc:spChg>
        <pc:spChg chg="del">
          <ac:chgData name="Laura Mendes" userId="0115b15547ada1d5" providerId="LiveId" clId="{C697BEC5-2CC6-4AA8-A691-623C13794D0E}" dt="2022-11-23T16:46:58.690" v="187" actId="478"/>
          <ac:spMkLst>
            <pc:docMk/>
            <pc:sldMk cId="4173758150" sldId="307"/>
            <ac:spMk id="17" creationId="{55DC41C7-DF76-3120-3BFB-72CE00375AE1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8" creationId="{39961D0F-E027-D8D7-8AAD-526E8EEA114B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9" creationId="{11C02B3D-5B84-0E21-853E-714C73CF16FD}"/>
          </ac:spMkLst>
        </pc:spChg>
        <pc:spChg chg="add mod">
          <ac:chgData name="Laura Mendes" userId="0115b15547ada1d5" providerId="LiveId" clId="{C697BEC5-2CC6-4AA8-A691-623C13794D0E}" dt="2022-11-23T16:47:35.051" v="195" actId="20577"/>
          <ac:spMkLst>
            <pc:docMk/>
            <pc:sldMk cId="4173758150" sldId="307"/>
            <ac:spMk id="20" creationId="{0D14EC73-E957-3450-968F-5180CA388570}"/>
          </ac:spMkLst>
        </pc:spChg>
        <pc:spChg chg="add mod">
          <ac:chgData name="Laura Mendes" userId="0115b15547ada1d5" providerId="LiveId" clId="{C697BEC5-2CC6-4AA8-A691-623C13794D0E}" dt="2022-11-23T16:47:24.098" v="190" actId="1036"/>
          <ac:spMkLst>
            <pc:docMk/>
            <pc:sldMk cId="4173758150" sldId="307"/>
            <ac:spMk id="21" creationId="{A0739DE7-2711-AE11-D43B-5B23BB7316CD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22" creationId="{185F1070-E3F9-E9B7-10F5-CE060155F0FD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23" creationId="{5BCE7352-07A7-A088-0F80-AE868DC1B666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24" creationId="{9A430F33-F0D3-D15D-8C3E-5D6D17E80E78}"/>
          </ac:spMkLst>
        </pc:spChg>
        <pc:spChg chg="mod">
          <ac:chgData name="Laura Mendes" userId="0115b15547ada1d5" providerId="LiveId" clId="{C697BEC5-2CC6-4AA8-A691-623C13794D0E}" dt="2022-11-24T10:05:32.666" v="938" actId="207"/>
          <ac:spMkLst>
            <pc:docMk/>
            <pc:sldMk cId="4173758150" sldId="307"/>
            <ac:spMk id="25" creationId="{3B416366-C377-F29E-378E-42A1DED0E067}"/>
          </ac:spMkLst>
        </pc:spChg>
        <pc:spChg chg="mod">
          <ac:chgData name="Laura Mendes" userId="0115b15547ada1d5" providerId="LiveId" clId="{C697BEC5-2CC6-4AA8-A691-623C13794D0E}" dt="2022-11-24T10:05:18.257" v="934" actId="207"/>
          <ac:spMkLst>
            <pc:docMk/>
            <pc:sldMk cId="4173758150" sldId="307"/>
            <ac:spMk id="26" creationId="{C0482791-9141-794F-48DB-FF0CD38EB6E1}"/>
          </ac:spMkLst>
        </pc:spChg>
        <pc:spChg chg="mod">
          <ac:chgData name="Laura Mendes" userId="0115b15547ada1d5" providerId="LiveId" clId="{C697BEC5-2CC6-4AA8-A691-623C13794D0E}" dt="2022-11-24T10:05:18.257" v="934" actId="207"/>
          <ac:spMkLst>
            <pc:docMk/>
            <pc:sldMk cId="4173758150" sldId="307"/>
            <ac:spMk id="27" creationId="{35781C5E-2BB3-8C92-E9CB-254D616E0D26}"/>
          </ac:spMkLst>
        </pc:spChg>
        <pc:spChg chg="mod">
          <ac:chgData name="Laura Mendes" userId="0115b15547ada1d5" providerId="LiveId" clId="{C697BEC5-2CC6-4AA8-A691-623C13794D0E}" dt="2022-11-24T10:05:18.257" v="934" actId="207"/>
          <ac:spMkLst>
            <pc:docMk/>
            <pc:sldMk cId="4173758150" sldId="307"/>
            <ac:spMk id="28" creationId="{AC38C2FE-1467-8E20-AA2C-B84974476757}"/>
          </ac:spMkLst>
        </pc:spChg>
        <pc:spChg chg="mod">
          <ac:chgData name="Laura Mendes" userId="0115b15547ada1d5" providerId="LiveId" clId="{C697BEC5-2CC6-4AA8-A691-623C13794D0E}" dt="2022-11-24T10:05:18.257" v="934" actId="207"/>
          <ac:spMkLst>
            <pc:docMk/>
            <pc:sldMk cId="4173758150" sldId="307"/>
            <ac:spMk id="29" creationId="{1308C0A8-BB09-72B6-303E-4AE06F7E8EDF}"/>
          </ac:spMkLst>
        </pc:spChg>
        <pc:spChg chg="mod">
          <ac:chgData name="Laura Mendes" userId="0115b15547ada1d5" providerId="LiveId" clId="{C697BEC5-2CC6-4AA8-A691-623C13794D0E}" dt="2022-11-24T10:05:18.257" v="934" actId="207"/>
          <ac:spMkLst>
            <pc:docMk/>
            <pc:sldMk cId="4173758150" sldId="307"/>
            <ac:spMk id="30" creationId="{2A9D2F1E-AC7F-6EFF-A7CD-9840E9CCB20B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2" creationId="{FF30FD98-DD91-00C4-9E55-860369F1F497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3" creationId="{412228A0-B40C-2819-CF9D-8D7CF57FEFDE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4" creationId="{FA628A01-7113-2CD4-B77A-5DC8322B5690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5" creationId="{BDC3580F-1DA0-3E25-A15A-4F982D495E4B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6" creationId="{C3803E5C-D4CB-A2DA-FAEB-1BF2AD6AFD06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7" creationId="{EBBBD918-948C-4756-07C7-FE424E3612C6}"/>
          </ac:spMkLst>
        </pc:spChg>
        <pc:spChg chg="add 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38" creationId="{38FECDE7-2E0A-E293-9BF5-3D002FCA6FFE}"/>
          </ac:spMkLst>
        </pc:spChg>
        <pc:spChg chg="add del mod">
          <ac:chgData name="Laura Mendes" userId="0115b15547ada1d5" providerId="LiveId" clId="{C697BEC5-2CC6-4AA8-A691-623C13794D0E}" dt="2022-11-24T10:05:43.288" v="940" actId="113"/>
          <ac:spMkLst>
            <pc:docMk/>
            <pc:sldMk cId="4173758150" sldId="307"/>
            <ac:spMk id="39" creationId="{38AF3B70-9E20-2BD7-4033-C64B68B35ABD}"/>
          </ac:spMkLst>
        </pc:spChg>
        <pc:spChg chg="add mod">
          <ac:chgData name="Laura Mendes" userId="0115b15547ada1d5" providerId="LiveId" clId="{C697BEC5-2CC6-4AA8-A691-623C13794D0E}" dt="2022-11-24T10:05:46.814" v="942" actId="207"/>
          <ac:spMkLst>
            <pc:docMk/>
            <pc:sldMk cId="4173758150" sldId="307"/>
            <ac:spMk id="40" creationId="{5EB0512D-4F1F-C705-929C-BE10F22FD4C8}"/>
          </ac:spMkLst>
        </pc:spChg>
        <pc:spChg chg="mod">
          <ac:chgData name="Laura Mendes" userId="0115b15547ada1d5" providerId="LiveId" clId="{C697BEC5-2CC6-4AA8-A691-623C13794D0E}" dt="2022-11-24T08:52:14.680" v="495" actId="2085"/>
          <ac:spMkLst>
            <pc:docMk/>
            <pc:sldMk cId="4173758150" sldId="307"/>
            <ac:spMk id="150" creationId="{FC8A28FB-46A8-D987-75E0-9EA48E052AB5}"/>
          </ac:spMkLst>
        </pc:spChg>
        <pc:grpChg chg="mod">
          <ac:chgData name="Laura Mendes" userId="0115b15547ada1d5" providerId="LiveId" clId="{C697BEC5-2CC6-4AA8-A691-623C13794D0E}" dt="2022-11-24T10:05:18.257" v="934" actId="207"/>
          <ac:grpSpMkLst>
            <pc:docMk/>
            <pc:sldMk cId="4173758150" sldId="307"/>
            <ac:grpSpMk id="31" creationId="{24206942-7AF1-F315-0908-F189BCF68B30}"/>
          </ac:grpSpMkLst>
        </pc:grpChg>
      </pc:sldChg>
      <pc:sldChg chg="addSp delSp modSp mod ord addAnim delAnim modAnim modShow">
        <pc:chgData name="Laura Mendes" userId="0115b15547ada1d5" providerId="LiveId" clId="{C697BEC5-2CC6-4AA8-A691-623C13794D0E}" dt="2022-11-26T18:07:39.826" v="4343" actId="729"/>
        <pc:sldMkLst>
          <pc:docMk/>
          <pc:sldMk cId="3824382249" sldId="308"/>
        </pc:sldMkLst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10" creationId="{37A084A9-8926-0C07-4E1D-FAF74AE9D63E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11" creationId="{00C74E2C-88DC-5B56-F2BB-759BF0008C5C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12" creationId="{8474E7F4-0EF2-F6B7-0730-C167FC84BDE8}"/>
          </ac:spMkLst>
        </pc:spChg>
        <pc:spChg chg="add del mod">
          <ac:chgData name="Laura Mendes" userId="0115b15547ada1d5" providerId="LiveId" clId="{C697BEC5-2CC6-4AA8-A691-623C13794D0E}" dt="2022-11-24T09:31:01.976" v="540" actId="478"/>
          <ac:spMkLst>
            <pc:docMk/>
            <pc:sldMk cId="3824382249" sldId="308"/>
            <ac:spMk id="14" creationId="{DF47BA5C-4759-8804-D584-2091D9099A96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15" creationId="{0CEC2CD6-1F0D-EF5B-F16B-B1B97B6BEC12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17" creationId="{E74E6B6D-2501-BB0F-C39F-654D730EE3F9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20" creationId="{0153D354-B533-3034-7EC5-ADF8456DA7BE}"/>
          </ac:spMkLst>
        </pc:spChg>
        <pc:spChg chg="mod">
          <ac:chgData name="Laura Mendes" userId="0115b15547ada1d5" providerId="LiveId" clId="{C697BEC5-2CC6-4AA8-A691-623C13794D0E}" dt="2022-11-26T15:35:58.350" v="2589" actId="207"/>
          <ac:spMkLst>
            <pc:docMk/>
            <pc:sldMk cId="3824382249" sldId="308"/>
            <ac:spMk id="21" creationId="{753640F5-13F6-B4F5-7D7B-73E431F45B6C}"/>
          </ac:spMkLst>
        </pc:spChg>
        <pc:spChg chg="del mod">
          <ac:chgData name="Laura Mendes" userId="0115b15547ada1d5" providerId="LiveId" clId="{C697BEC5-2CC6-4AA8-A691-623C13794D0E}" dt="2022-11-24T09:31:01.976" v="540" actId="478"/>
          <ac:spMkLst>
            <pc:docMk/>
            <pc:sldMk cId="3824382249" sldId="308"/>
            <ac:spMk id="22" creationId="{05BB15E5-1459-64E3-05FD-3A9F2A0FA777}"/>
          </ac:spMkLst>
        </pc:spChg>
        <pc:spChg chg="del mod">
          <ac:chgData name="Laura Mendes" userId="0115b15547ada1d5" providerId="LiveId" clId="{C697BEC5-2CC6-4AA8-A691-623C13794D0E}" dt="2022-11-24T09:31:01.976" v="540" actId="478"/>
          <ac:spMkLst>
            <pc:docMk/>
            <pc:sldMk cId="3824382249" sldId="308"/>
            <ac:spMk id="23" creationId="{08F2452C-9007-F24C-992C-726F4AE44543}"/>
          </ac:spMkLst>
        </pc:spChg>
        <pc:spChg chg="del mod">
          <ac:chgData name="Laura Mendes" userId="0115b15547ada1d5" providerId="LiveId" clId="{C697BEC5-2CC6-4AA8-A691-623C13794D0E}" dt="2022-11-24T09:31:01.976" v="540" actId="478"/>
          <ac:spMkLst>
            <pc:docMk/>
            <pc:sldMk cId="3824382249" sldId="308"/>
            <ac:spMk id="24" creationId="{DCF4A5E7-E7B0-D125-FCE4-ED7BEA762C48}"/>
          </ac:spMkLst>
        </pc:spChg>
        <pc:spChg chg="del mod">
          <ac:chgData name="Laura Mendes" userId="0115b15547ada1d5" providerId="LiveId" clId="{C697BEC5-2CC6-4AA8-A691-623C13794D0E}" dt="2022-11-24T09:31:01.976" v="540" actId="478"/>
          <ac:spMkLst>
            <pc:docMk/>
            <pc:sldMk cId="3824382249" sldId="308"/>
            <ac:spMk id="25" creationId="{1FC95D32-F73A-1DDA-B0F5-08D1BEB1FFCE}"/>
          </ac:spMkLst>
        </pc:spChg>
        <pc:picChg chg="add del mod">
          <ac:chgData name="Laura Mendes" userId="0115b15547ada1d5" providerId="LiveId" clId="{C697BEC5-2CC6-4AA8-A691-623C13794D0E}" dt="2022-11-24T09:30:54.059" v="539" actId="478"/>
          <ac:picMkLst>
            <pc:docMk/>
            <pc:sldMk cId="3824382249" sldId="308"/>
            <ac:picMk id="4" creationId="{4BEAEF4F-A021-C38B-9762-DD57BE34998D}"/>
          </ac:picMkLst>
        </pc:picChg>
        <pc:picChg chg="add mod">
          <ac:chgData name="Laura Mendes" userId="0115b15547ada1d5" providerId="LiveId" clId="{C697BEC5-2CC6-4AA8-A691-623C13794D0E}" dt="2022-11-24T09:31:29.798" v="548" actId="1076"/>
          <ac:picMkLst>
            <pc:docMk/>
            <pc:sldMk cId="3824382249" sldId="308"/>
            <ac:picMk id="6" creationId="{592EDAEC-911D-0E31-0C1B-9E2E51A07F43}"/>
          </ac:picMkLst>
        </pc:picChg>
        <pc:picChg chg="add mod">
          <ac:chgData name="Laura Mendes" userId="0115b15547ada1d5" providerId="LiveId" clId="{C697BEC5-2CC6-4AA8-A691-623C13794D0E}" dt="2022-11-24T09:31:40.696" v="550" actId="1076"/>
          <ac:picMkLst>
            <pc:docMk/>
            <pc:sldMk cId="3824382249" sldId="308"/>
            <ac:picMk id="7" creationId="{273816B3-C593-3C14-F9B8-0900E80BA540}"/>
          </ac:picMkLst>
        </pc:picChg>
        <pc:picChg chg="add mod">
          <ac:chgData name="Laura Mendes" userId="0115b15547ada1d5" providerId="LiveId" clId="{C697BEC5-2CC6-4AA8-A691-623C13794D0E}" dt="2022-11-24T09:31:45.988" v="552" actId="1076"/>
          <ac:picMkLst>
            <pc:docMk/>
            <pc:sldMk cId="3824382249" sldId="308"/>
            <ac:picMk id="8" creationId="{C99FFD51-CFAE-7219-D293-CC91E0CA4C3C}"/>
          </ac:picMkLst>
        </pc:picChg>
        <pc:picChg chg="add mod">
          <ac:chgData name="Laura Mendes" userId="0115b15547ada1d5" providerId="LiveId" clId="{C697BEC5-2CC6-4AA8-A691-623C13794D0E}" dt="2022-11-24T09:31:50.997" v="554" actId="1076"/>
          <ac:picMkLst>
            <pc:docMk/>
            <pc:sldMk cId="3824382249" sldId="308"/>
            <ac:picMk id="9" creationId="{48D553EC-B882-B701-7A58-9AC84F28A883}"/>
          </ac:picMkLst>
        </pc:picChg>
        <pc:picChg chg="add mod">
          <ac:chgData name="Laura Mendes" userId="0115b15547ada1d5" providerId="LiveId" clId="{C697BEC5-2CC6-4AA8-A691-623C13794D0E}" dt="2022-11-24T09:31:57.561" v="556" actId="1076"/>
          <ac:picMkLst>
            <pc:docMk/>
            <pc:sldMk cId="3824382249" sldId="308"/>
            <ac:picMk id="13" creationId="{22ACC829-DB1D-67BD-FD38-04B37529A3B3}"/>
          </ac:picMkLst>
        </pc:picChg>
        <pc:picChg chg="add mod">
          <ac:chgData name="Laura Mendes" userId="0115b15547ada1d5" providerId="LiveId" clId="{C697BEC5-2CC6-4AA8-A691-623C13794D0E}" dt="2022-11-24T09:32:06.585" v="559" actId="1076"/>
          <ac:picMkLst>
            <pc:docMk/>
            <pc:sldMk cId="3824382249" sldId="308"/>
            <ac:picMk id="16" creationId="{62538419-B813-305B-B807-A33010FD3C3D}"/>
          </ac:picMkLst>
        </pc:picChg>
        <pc:picChg chg="mod">
          <ac:chgData name="Laura Mendes" userId="0115b15547ada1d5" providerId="LiveId" clId="{C697BEC5-2CC6-4AA8-A691-623C13794D0E}" dt="2022-11-24T09:31:22.099" v="546" actId="1076"/>
          <ac:picMkLst>
            <pc:docMk/>
            <pc:sldMk cId="3824382249" sldId="308"/>
            <ac:picMk id="19" creationId="{0622FB48-FE53-EE98-1BEE-273A65EA8C3C}"/>
          </ac:picMkLst>
        </pc:picChg>
        <pc:picChg chg="del">
          <ac:chgData name="Laura Mendes" userId="0115b15547ada1d5" providerId="LiveId" clId="{C697BEC5-2CC6-4AA8-A691-623C13794D0E}" dt="2022-11-24T09:32:01.079" v="558" actId="478"/>
          <ac:picMkLst>
            <pc:docMk/>
            <pc:sldMk cId="3824382249" sldId="308"/>
            <ac:picMk id="28" creationId="{ADAFFB3A-6E4E-0BAF-10ED-E4172870B420}"/>
          </ac:picMkLst>
        </pc:picChg>
      </pc:sldChg>
      <pc:sldChg chg="addSp delSp modSp add mod addAnim delAnim modAnim modNotesTx">
        <pc:chgData name="Laura Mendes" userId="0115b15547ada1d5" providerId="LiveId" clId="{C697BEC5-2CC6-4AA8-A691-623C13794D0E}" dt="2022-11-29T12:54:13.915" v="5318"/>
        <pc:sldMkLst>
          <pc:docMk/>
          <pc:sldMk cId="1565331599" sldId="316"/>
        </pc:sldMkLst>
        <pc:spChg chg="mod">
          <ac:chgData name="Laura Mendes" userId="0115b15547ada1d5" providerId="LiveId" clId="{C697BEC5-2CC6-4AA8-A691-623C13794D0E}" dt="2022-11-26T16:10:08.323" v="2817" actId="20577"/>
          <ac:spMkLst>
            <pc:docMk/>
            <pc:sldMk cId="1565331599" sldId="316"/>
            <ac:spMk id="2" creationId="{8CD8D8C9-A73E-1871-0E08-669240D7B96F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3" creationId="{BF6A4566-5678-97FC-660D-4FB567CF603A}"/>
          </ac:spMkLst>
        </pc:spChg>
        <pc:spChg chg="mod">
          <ac:chgData name="Laura Mendes" userId="0115b15547ada1d5" providerId="LiveId" clId="{C697BEC5-2CC6-4AA8-A691-623C13794D0E}" dt="2022-11-26T17:01:28.758" v="3676" actId="207"/>
          <ac:spMkLst>
            <pc:docMk/>
            <pc:sldMk cId="1565331599" sldId="316"/>
            <ac:spMk id="4" creationId="{D31760F3-4092-B4FC-7162-1D178B35EF58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5" creationId="{B39B1DAA-5E9D-CF7E-82E2-514280158E0E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7" creationId="{6E89576E-CAF4-E105-9B33-66600289FA57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8" creationId="{F665E1F7-F34A-C192-25D4-95355FE66CE2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8" creationId="{FB8370AA-3B55-C683-3763-8E5F235A5097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9" creationId="{6C68034C-9D66-B1D9-5C75-E1A6EE1C7EAA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10" creationId="{1C4B5009-2363-6273-8A62-F660DB83CC75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10" creationId="{E7323D1E-CC9B-9C50-BF1E-63887AF4221A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11" creationId="{259C0499-B979-43E9-3C4D-8B4A6C0DCA08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11" creationId="{62169A7E-E6AA-1C80-3471-B67637527F70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12" creationId="{AEB3DCF3-6ED8-9673-E5A0-86655D4BBDA5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13" creationId="{FDD6EF0C-995E-EF1C-AC58-504870BEBA71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14" creationId="{05092EAE-E6A0-1418-C4E8-A7572019EDA8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14" creationId="{A7507DD0-FF5A-19B4-C9BC-468959CCEDB4}"/>
          </ac:spMkLst>
        </pc:spChg>
        <pc:spChg chg="mod">
          <ac:chgData name="Laura Mendes" userId="0115b15547ada1d5" providerId="LiveId" clId="{C697BEC5-2CC6-4AA8-A691-623C13794D0E}" dt="2022-11-26T16:10:19.465" v="2819" actId="207"/>
          <ac:spMkLst>
            <pc:docMk/>
            <pc:sldMk cId="1565331599" sldId="316"/>
            <ac:spMk id="15" creationId="{9ADEADF1-DAF0-1C52-2086-631A9C0C02A4}"/>
          </ac:spMkLst>
        </pc:spChg>
        <pc:spChg chg="mod">
          <ac:chgData name="Laura Mendes" userId="0115b15547ada1d5" providerId="LiveId" clId="{C697BEC5-2CC6-4AA8-A691-623C13794D0E}" dt="2022-11-29T08:25:27.752" v="5203"/>
          <ac:spMkLst>
            <pc:docMk/>
            <pc:sldMk cId="1565331599" sldId="316"/>
            <ac:spMk id="16" creationId="{0D41E76A-26C2-12BB-70BC-0330F0E4D224}"/>
          </ac:spMkLst>
        </pc:spChg>
        <pc:spChg chg="del">
          <ac:chgData name="Laura Mendes" userId="0115b15547ada1d5" providerId="LiveId" clId="{C697BEC5-2CC6-4AA8-A691-623C13794D0E}" dt="2022-11-24T09:55:03.611" v="695" actId="478"/>
          <ac:spMkLst>
            <pc:docMk/>
            <pc:sldMk cId="1565331599" sldId="316"/>
            <ac:spMk id="16" creationId="{7AF17193-37C8-1C6D-384D-CB3FE0BFA765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17" creationId="{A4393AD8-CE92-08E9-EDC3-5ACF176FD011}"/>
          </ac:spMkLst>
        </pc:spChg>
        <pc:spChg chg="del">
          <ac:chgData name="Laura Mendes" userId="0115b15547ada1d5" providerId="LiveId" clId="{C697BEC5-2CC6-4AA8-A691-623C13794D0E}" dt="2022-11-24T09:55:03.611" v="695" actId="478"/>
          <ac:spMkLst>
            <pc:docMk/>
            <pc:sldMk cId="1565331599" sldId="316"/>
            <ac:spMk id="18" creationId="{DB22EB2D-E700-D701-8126-0BCB5687502B}"/>
          </ac:spMkLst>
        </pc:spChg>
        <pc:spChg chg="mod">
          <ac:chgData name="Laura Mendes" userId="0115b15547ada1d5" providerId="LiveId" clId="{C697BEC5-2CC6-4AA8-A691-623C13794D0E}" dt="2022-11-26T16:10:14.372" v="2818" actId="207"/>
          <ac:spMkLst>
            <pc:docMk/>
            <pc:sldMk cId="1565331599" sldId="316"/>
            <ac:spMk id="19" creationId="{44EFC0A2-89A2-D400-957D-D550407C4422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20" creationId="{14682407-39C9-AE35-B335-0BEDF888202A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21" creationId="{A55843B4-A966-5089-332E-B3A440B95F72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22" creationId="{4C5A7515-89D1-D606-04B3-F42875AD7DC2}"/>
          </ac:spMkLst>
        </pc:spChg>
        <pc:spChg chg="add del mod">
          <ac:chgData name="Laura Mendes" userId="0115b15547ada1d5" providerId="LiveId" clId="{C697BEC5-2CC6-4AA8-A691-623C13794D0E}" dt="2022-11-29T08:25:09.747" v="5200" actId="478"/>
          <ac:spMkLst>
            <pc:docMk/>
            <pc:sldMk cId="1565331599" sldId="316"/>
            <ac:spMk id="23" creationId="{276B3AEC-FF54-C57E-7987-D872EE0B538E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25" creationId="{BBD8CEB8-FC36-D804-E006-305CEAE2757D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26" creationId="{75A15DF7-2B64-99D7-0C09-DEDECE8A61A5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30" creationId="{26AC5F4E-1B5B-06CF-0C05-D18000894FCC}"/>
          </ac:spMkLst>
        </pc:spChg>
        <pc:spChg chg="mod">
          <ac:chgData name="Laura Mendes" userId="0115b15547ada1d5" providerId="LiveId" clId="{C697BEC5-2CC6-4AA8-A691-623C13794D0E}" dt="2022-11-24T10:19:26.407" v="1140"/>
          <ac:spMkLst>
            <pc:docMk/>
            <pc:sldMk cId="1565331599" sldId="316"/>
            <ac:spMk id="31" creationId="{F6A783FF-E0E6-EE1E-5245-4C9E528B5268}"/>
          </ac:spMkLst>
        </pc:spChg>
        <pc:spChg chg="add del mod">
          <ac:chgData name="Laura Mendes" userId="0115b15547ada1d5" providerId="LiveId" clId="{C697BEC5-2CC6-4AA8-A691-623C13794D0E}" dt="2022-11-26T16:05:21.084" v="2760" actId="478"/>
          <ac:spMkLst>
            <pc:docMk/>
            <pc:sldMk cId="1565331599" sldId="316"/>
            <ac:spMk id="36" creationId="{B3C16A9A-07E9-7B72-DDF7-D7FA44121C33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37" creationId="{0748CCE4-E39B-9B19-8223-5F2359535C95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38" creationId="{9904A2A1-4B4E-FB0B-2EF4-FFEC464D8C14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39" creationId="{BAD61A82-FEEE-185D-E952-86CD20FFB031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40" creationId="{9079ABF7-6E05-8900-6818-49DAD867FB73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41" creationId="{FA00B653-BDED-CB76-6E56-5E03BD2DDEF5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44" creationId="{1B1EE1D8-08A9-C712-B546-D6922A0E6096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49" creationId="{1B24A44C-57DE-D9F8-B5CD-734B0C984759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50" creationId="{04DDBF22-B5AA-00CA-EF2A-329C4E33530C}"/>
          </ac:spMkLst>
        </pc:spChg>
        <pc:spChg chg="add del mod">
          <ac:chgData name="Laura Mendes" userId="0115b15547ada1d5" providerId="LiveId" clId="{C697BEC5-2CC6-4AA8-A691-623C13794D0E}" dt="2022-11-24T10:39:37.849" v="1359"/>
          <ac:spMkLst>
            <pc:docMk/>
            <pc:sldMk cId="1565331599" sldId="316"/>
            <ac:spMk id="51" creationId="{DB1CBA0B-A807-A0FD-E36D-3ED95E1E2F6D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52" creationId="{452DDA1B-8D03-B9A4-25FF-170B6A36B046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53" creationId="{2A705623-FB4A-669C-5DF3-B4EED01CC452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54" creationId="{80C06DC7-6C12-A511-95EF-DA2BA567C3B2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55" creationId="{A15E8D7E-549C-5185-3747-1AC0C15B9B81}"/>
          </ac:spMkLst>
        </pc:spChg>
        <pc:spChg chg="add mod">
          <ac:chgData name="Laura Mendes" userId="0115b15547ada1d5" providerId="LiveId" clId="{C697BEC5-2CC6-4AA8-A691-623C13794D0E}" dt="2022-11-24T10:57:28.010" v="1526" actId="1076"/>
          <ac:spMkLst>
            <pc:docMk/>
            <pc:sldMk cId="1565331599" sldId="316"/>
            <ac:spMk id="56" creationId="{155E643F-F6F6-BD20-FDD2-23BA07EB40AA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59" creationId="{95EECFEE-F1AC-5A2A-8118-632B29DADF73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64" creationId="{3D47AC30-44C0-EB76-45D0-5F57BAC58DD1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65" creationId="{395774CC-BD76-6270-33A5-FB767AF36519}"/>
          </ac:spMkLst>
        </pc:spChg>
        <pc:spChg chg="add mod">
          <ac:chgData name="Laura Mendes" userId="0115b15547ada1d5" providerId="LiveId" clId="{C697BEC5-2CC6-4AA8-A691-623C13794D0E}" dt="2022-11-24T10:39:47.524" v="1360"/>
          <ac:spMkLst>
            <pc:docMk/>
            <pc:sldMk cId="1565331599" sldId="316"/>
            <ac:spMk id="66" creationId="{ECA19830-A857-1506-A869-B08D3C96F560}"/>
          </ac:spMkLst>
        </pc:spChg>
        <pc:spChg chg="add mod">
          <ac:chgData name="Laura Mendes" userId="0115b15547ada1d5" providerId="LiveId" clId="{C697BEC5-2CC6-4AA8-A691-623C13794D0E}" dt="2022-11-29T11:31:26.485" v="5231" actId="20577"/>
          <ac:spMkLst>
            <pc:docMk/>
            <pc:sldMk cId="1565331599" sldId="316"/>
            <ac:spMk id="67" creationId="{FEDD2531-A77A-4AED-DC39-5C66491991E0}"/>
          </ac:spMkLst>
        </pc:spChg>
        <pc:grpChg chg="add del mod">
          <ac:chgData name="Laura Mendes" userId="0115b15547ada1d5" providerId="LiveId" clId="{C697BEC5-2CC6-4AA8-A691-623C13794D0E}" dt="2022-11-24T10:39:03.069" v="1353" actId="478"/>
          <ac:grpSpMkLst>
            <pc:docMk/>
            <pc:sldMk cId="1565331599" sldId="316"/>
            <ac:grpSpMk id="6" creationId="{55E2BCD9-6F66-9AB8-492F-BC6FEE5F13F1}"/>
          </ac:grpSpMkLst>
        </pc:grpChg>
        <pc:grpChg chg="add mod">
          <ac:chgData name="Laura Mendes" userId="0115b15547ada1d5" providerId="LiveId" clId="{C697BEC5-2CC6-4AA8-A691-623C13794D0E}" dt="2022-11-29T08:25:27.752" v="5203"/>
          <ac:grpSpMkLst>
            <pc:docMk/>
            <pc:sldMk cId="1565331599" sldId="316"/>
            <ac:grpSpMk id="7" creationId="{5C8FDACC-2453-4A19-E367-35510D5430C3}"/>
          </ac:grpSpMkLst>
        </pc:grpChg>
        <pc:grpChg chg="add del mod">
          <ac:chgData name="Laura Mendes" userId="0115b15547ada1d5" providerId="LiveId" clId="{C697BEC5-2CC6-4AA8-A691-623C13794D0E}" dt="2022-11-24T10:39:03.069" v="1353" actId="478"/>
          <ac:grpSpMkLst>
            <pc:docMk/>
            <pc:sldMk cId="1565331599" sldId="316"/>
            <ac:grpSpMk id="9" creationId="{5DBF91A9-8120-8495-FF3F-57034DB3A41F}"/>
          </ac:grpSpMkLst>
        </pc:grpChg>
        <pc:grpChg chg="add del mod">
          <ac:chgData name="Laura Mendes" userId="0115b15547ada1d5" providerId="LiveId" clId="{C697BEC5-2CC6-4AA8-A691-623C13794D0E}" dt="2022-11-24T10:39:03.069" v="1353" actId="478"/>
          <ac:grpSpMkLst>
            <pc:docMk/>
            <pc:sldMk cId="1565331599" sldId="316"/>
            <ac:grpSpMk id="12" creationId="{5583F4B2-F0B8-A398-8759-663F818F178B}"/>
          </ac:grpSpMkLst>
        </pc:grpChg>
        <pc:grpChg chg="add del mod">
          <ac:chgData name="Laura Mendes" userId="0115b15547ada1d5" providerId="LiveId" clId="{C697BEC5-2CC6-4AA8-A691-623C13794D0E}" dt="2022-11-24T10:39:03.069" v="1353" actId="478"/>
          <ac:grpSpMkLst>
            <pc:docMk/>
            <pc:sldMk cId="1565331599" sldId="316"/>
            <ac:grpSpMk id="24" creationId="{066855D3-F39C-EFCE-11DB-ACC9B95C9412}"/>
          </ac:grpSpMkLst>
        </pc:grpChg>
        <pc:grpChg chg="add del mod">
          <ac:chgData name="Laura Mendes" userId="0115b15547ada1d5" providerId="LiveId" clId="{C697BEC5-2CC6-4AA8-A691-623C13794D0E}" dt="2022-11-24T10:39:03.069" v="1353" actId="478"/>
          <ac:grpSpMkLst>
            <pc:docMk/>
            <pc:sldMk cId="1565331599" sldId="316"/>
            <ac:grpSpMk id="29" creationId="{73E72939-668E-B8AC-63DA-36CDE404FAF5}"/>
          </ac:grpSpMkLst>
        </pc:grpChg>
        <pc:picChg chg="add mod">
          <ac:chgData name="Laura Mendes" userId="0115b15547ada1d5" providerId="LiveId" clId="{C697BEC5-2CC6-4AA8-A691-623C13794D0E}" dt="2022-11-29T08:25:43.077" v="5208" actId="14100"/>
          <ac:picMkLst>
            <pc:docMk/>
            <pc:sldMk cId="1565331599" sldId="316"/>
            <ac:picMk id="6" creationId="{45B774F0-251B-7C2B-01A7-565106C104DA}"/>
          </ac:picMkLst>
        </pc:pic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27" creationId="{B8FA3C05-3E87-4E08-23A1-0AD818CAC584}"/>
          </ac:cxnSpMkLst>
        </pc:cxn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28" creationId="{E7FE5FF5-578F-81CD-D5A5-71C3C05157C2}"/>
          </ac:cxnSpMkLst>
        </pc:cxn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32" creationId="{015AB474-1B6C-5C29-BF0E-0C58B5323FC6}"/>
          </ac:cxnSpMkLst>
        </pc:cxn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33" creationId="{ABA210C1-931F-C02A-31B2-EAF5ED48375B}"/>
          </ac:cxnSpMkLst>
        </pc:cxn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34" creationId="{5EDE9FF9-F443-A4F7-E0A6-1489C9925913}"/>
          </ac:cxnSpMkLst>
        </pc:cxnChg>
        <pc:cxnChg chg="add del mod">
          <ac:chgData name="Laura Mendes" userId="0115b15547ada1d5" providerId="LiveId" clId="{C697BEC5-2CC6-4AA8-A691-623C13794D0E}" dt="2022-11-24T10:39:03.069" v="1353" actId="478"/>
          <ac:cxnSpMkLst>
            <pc:docMk/>
            <pc:sldMk cId="1565331599" sldId="316"/>
            <ac:cxnSpMk id="35" creationId="{9A7DBF48-A2A7-619B-1C0D-456070D92CE7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2" creationId="{6BBD9BD6-FD6E-BEF7-034F-454380F0BDBC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3" creationId="{522200F2-2437-A15C-3E56-62D1E7933B73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5" creationId="{A8AA087F-F2AF-8D0E-6454-D26EC7BDF3DB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6" creationId="{63D39D81-4ADF-7BB4-9AC4-E139D8DD14B4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7" creationId="{7A1EC054-B9D1-3FBE-1E6C-CD89957F4018}"/>
          </ac:cxnSpMkLst>
        </pc:cxnChg>
        <pc:cxnChg chg="add del mod">
          <ac:chgData name="Laura Mendes" userId="0115b15547ada1d5" providerId="LiveId" clId="{C697BEC5-2CC6-4AA8-A691-623C13794D0E}" dt="2022-11-24T10:39:37.849" v="1359"/>
          <ac:cxnSpMkLst>
            <pc:docMk/>
            <pc:sldMk cId="1565331599" sldId="316"/>
            <ac:cxnSpMk id="48" creationId="{ABDFB633-8B5F-DBB5-3194-F75EF4DDBF44}"/>
          </ac:cxnSpMkLst>
        </pc:cxnChg>
        <pc:cxnChg chg="add mod">
          <ac:chgData name="Laura Mendes" userId="0115b15547ada1d5" providerId="LiveId" clId="{C697BEC5-2CC6-4AA8-A691-623C13794D0E}" dt="2022-11-24T10:39:47.524" v="1360"/>
          <ac:cxnSpMkLst>
            <pc:docMk/>
            <pc:sldMk cId="1565331599" sldId="316"/>
            <ac:cxnSpMk id="57" creationId="{5E71ECEE-21D2-6608-EE9A-6F81A94FF9EE}"/>
          </ac:cxnSpMkLst>
        </pc:cxnChg>
        <pc:cxnChg chg="add mod">
          <ac:chgData name="Laura Mendes" userId="0115b15547ada1d5" providerId="LiveId" clId="{C697BEC5-2CC6-4AA8-A691-623C13794D0E}" dt="2022-11-24T10:39:47.524" v="1360"/>
          <ac:cxnSpMkLst>
            <pc:docMk/>
            <pc:sldMk cId="1565331599" sldId="316"/>
            <ac:cxnSpMk id="58" creationId="{47798D83-7550-22FD-9147-7480AB00DBA2}"/>
          </ac:cxnSpMkLst>
        </pc:cxnChg>
        <pc:cxnChg chg="add mod">
          <ac:chgData name="Laura Mendes" userId="0115b15547ada1d5" providerId="LiveId" clId="{C697BEC5-2CC6-4AA8-A691-623C13794D0E}" dt="2022-11-24T10:39:47.524" v="1360"/>
          <ac:cxnSpMkLst>
            <pc:docMk/>
            <pc:sldMk cId="1565331599" sldId="316"/>
            <ac:cxnSpMk id="60" creationId="{AD086B10-7950-0F45-269B-9359CD45B58D}"/>
          </ac:cxnSpMkLst>
        </pc:cxnChg>
        <pc:cxnChg chg="add mod">
          <ac:chgData name="Laura Mendes" userId="0115b15547ada1d5" providerId="LiveId" clId="{C697BEC5-2CC6-4AA8-A691-623C13794D0E}" dt="2022-11-24T10:39:47.524" v="1360"/>
          <ac:cxnSpMkLst>
            <pc:docMk/>
            <pc:sldMk cId="1565331599" sldId="316"/>
            <ac:cxnSpMk id="61" creationId="{8D1276D6-BB95-8EC7-988B-5033C5405026}"/>
          </ac:cxnSpMkLst>
        </pc:cxnChg>
        <pc:cxnChg chg="add mod">
          <ac:chgData name="Laura Mendes" userId="0115b15547ada1d5" providerId="LiveId" clId="{C697BEC5-2CC6-4AA8-A691-623C13794D0E}" dt="2022-11-24T10:57:28.010" v="1526" actId="1076"/>
          <ac:cxnSpMkLst>
            <pc:docMk/>
            <pc:sldMk cId="1565331599" sldId="316"/>
            <ac:cxnSpMk id="62" creationId="{A630F47F-682B-60B7-A994-783E29AA7EBC}"/>
          </ac:cxnSpMkLst>
        </pc:cxnChg>
        <pc:cxnChg chg="add mod">
          <ac:chgData name="Laura Mendes" userId="0115b15547ada1d5" providerId="LiveId" clId="{C697BEC5-2CC6-4AA8-A691-623C13794D0E}" dt="2022-11-24T10:57:28.010" v="1526" actId="1076"/>
          <ac:cxnSpMkLst>
            <pc:docMk/>
            <pc:sldMk cId="1565331599" sldId="316"/>
            <ac:cxnSpMk id="63" creationId="{920E2C9D-4239-7908-0431-55EDA9E5684E}"/>
          </ac:cxnSpMkLst>
        </pc:cxnChg>
      </pc:sldChg>
      <pc:sldChg chg="addSp delSp modSp add mod delAnim modAnim modNotesTx">
        <pc:chgData name="Laura Mendes" userId="0115b15547ada1d5" providerId="LiveId" clId="{C697BEC5-2CC6-4AA8-A691-623C13794D0E}" dt="2022-12-12T16:29:28.873" v="5326" actId="1076"/>
        <pc:sldMkLst>
          <pc:docMk/>
          <pc:sldMk cId="26681543" sldId="317"/>
        </pc:sldMkLst>
        <pc:spChg chg="mod">
          <ac:chgData name="Laura Mendes" userId="0115b15547ada1d5" providerId="LiveId" clId="{C697BEC5-2CC6-4AA8-A691-623C13794D0E}" dt="2022-11-26T16:10:59.051" v="2836" actId="20577"/>
          <ac:spMkLst>
            <pc:docMk/>
            <pc:sldMk cId="26681543" sldId="317"/>
            <ac:spMk id="2" creationId="{8CD8D8C9-A73E-1871-0E08-669240D7B96F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3" creationId="{BF6A4566-5678-97FC-660D-4FB567CF603A}"/>
          </ac:spMkLst>
        </pc:spChg>
        <pc:spChg chg="mod">
          <ac:chgData name="Laura Mendes" userId="0115b15547ada1d5" providerId="LiveId" clId="{C697BEC5-2CC6-4AA8-A691-623C13794D0E}" dt="2022-11-24T10:53:26.744" v="1459" actId="1038"/>
          <ac:spMkLst>
            <pc:docMk/>
            <pc:sldMk cId="26681543" sldId="317"/>
            <ac:spMk id="4" creationId="{D31760F3-4092-B4FC-7162-1D178B35EF58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5" creationId="{B39B1DAA-5E9D-CF7E-82E2-514280158E0E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7" creationId="{9C7C9246-DC07-A28F-B4CD-84E44F58376E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8" creationId="{4AD96C49-BDBD-9E28-A955-63077808A31E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8" creationId="{992238D1-B553-17C9-C3A5-1D8BB4F837CD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9" creationId="{93CD7B69-296D-10A4-45C5-396F80229963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10" creationId="{4C710CC1-FD1F-EA16-D08D-0F593688A291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10" creationId="{5154F3B0-4FCD-AC80-ECF1-2174B80672B6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11" creationId="{9CED5704-4A70-BD86-696F-3044D8DCA65E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11" creationId="{B846C64E-3BC6-C226-B262-FC39FBAE02B1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12" creationId="{A737E1E2-783C-9564-FC87-9DE07D96A685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13" creationId="{FDD6EF0C-995E-EF1C-AC58-504870BEBA71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14" creationId="{0658E582-7538-A767-6982-53584BA55217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14" creationId="{C91C7CCE-FBAA-4C31-C844-84E08431E524}"/>
          </ac:spMkLst>
        </pc:spChg>
        <pc:spChg chg="mod">
          <ac:chgData name="Laura Mendes" userId="0115b15547ada1d5" providerId="LiveId" clId="{C697BEC5-2CC6-4AA8-A691-623C13794D0E}" dt="2022-11-29T08:25:32.909" v="5205"/>
          <ac:spMkLst>
            <pc:docMk/>
            <pc:sldMk cId="26681543" sldId="317"/>
            <ac:spMk id="15" creationId="{4F235351-3941-27A9-CF2E-8C7B53B70387}"/>
          </ac:spMkLst>
        </pc:spChg>
        <pc:spChg chg="del mod">
          <ac:chgData name="Laura Mendes" userId="0115b15547ada1d5" providerId="LiveId" clId="{C697BEC5-2CC6-4AA8-A691-623C13794D0E}" dt="2022-11-26T18:13:19.343" v="4382" actId="478"/>
          <ac:spMkLst>
            <pc:docMk/>
            <pc:sldMk cId="26681543" sldId="317"/>
            <ac:spMk id="15" creationId="{9ADEADF1-DAF0-1C52-2086-631A9C0C02A4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16" creationId="{F81063BF-2BD7-E5C3-AE74-BF3CCE691576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18" creationId="{6435BF4E-4508-F354-C26E-89A20FF45375}"/>
          </ac:spMkLst>
        </pc:spChg>
        <pc:spChg chg="mod">
          <ac:chgData name="Laura Mendes" userId="0115b15547ada1d5" providerId="LiveId" clId="{C697BEC5-2CC6-4AA8-A691-623C13794D0E}" dt="2022-11-26T18:13:24.740" v="4383" actId="1076"/>
          <ac:spMkLst>
            <pc:docMk/>
            <pc:sldMk cId="26681543" sldId="317"/>
            <ac:spMk id="19" creationId="{44EFC0A2-89A2-D400-957D-D550407C4422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20" creationId="{14682407-39C9-AE35-B335-0BEDF888202A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21" creationId="{A55843B4-A966-5089-332E-B3A440B95F72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22" creationId="{4C5A7515-89D1-D606-04B3-F42875AD7DC2}"/>
          </ac:spMkLst>
        </pc:spChg>
        <pc:spChg chg="del mod">
          <ac:chgData name="Laura Mendes" userId="0115b15547ada1d5" providerId="LiveId" clId="{C697BEC5-2CC6-4AA8-A691-623C13794D0E}" dt="2022-11-29T08:25:32.045" v="5204" actId="478"/>
          <ac:spMkLst>
            <pc:docMk/>
            <pc:sldMk cId="26681543" sldId="317"/>
            <ac:spMk id="23" creationId="{276B3AEC-FF54-C57E-7987-D872EE0B538E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24" creationId="{2B3783F8-C8D0-EF07-883B-23E7E6E88C19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28" creationId="{221B6F2A-3563-26EC-391C-36CBC31B9160}"/>
          </ac:spMkLst>
        </pc:spChg>
        <pc:spChg chg="mod">
          <ac:chgData name="Laura Mendes" userId="0115b15547ada1d5" providerId="LiveId" clId="{C697BEC5-2CC6-4AA8-A691-623C13794D0E}" dt="2022-11-24T10:19:28.027" v="1141"/>
          <ac:spMkLst>
            <pc:docMk/>
            <pc:sldMk cId="26681543" sldId="317"/>
            <ac:spMk id="29" creationId="{489310FF-079E-43B0-2C6C-99FF94D5C11D}"/>
          </ac:spMkLst>
        </pc:spChg>
        <pc:spChg chg="add del mod">
          <ac:chgData name="Laura Mendes" userId="0115b15547ada1d5" providerId="LiveId" clId="{C697BEC5-2CC6-4AA8-A691-623C13794D0E}" dt="2022-11-26T16:07:03.667" v="2767" actId="478"/>
          <ac:spMkLst>
            <pc:docMk/>
            <pc:sldMk cId="26681543" sldId="317"/>
            <ac:spMk id="34" creationId="{5A2AC9D6-48BF-6823-C845-7B63A764E5BD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35" creationId="{491403E2-32E9-555F-98A2-F4ED79987C37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36" creationId="{D9446EF2-4F6D-30FF-AF69-30E220EB7177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37" creationId="{E45CEEEF-75FA-E3BE-40E7-7A079A94E822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38" creationId="{CEF5C711-D807-757B-11CD-E30F1AD3B93F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39" creationId="{A6B39AD7-9890-CC7A-AFE3-D8FAF3C48B27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42" creationId="{F18A7D4D-FA1F-8E78-831E-CC6268F2A775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47" creationId="{ED147A84-8E1B-AC86-9B21-BD0A1ABA0478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48" creationId="{C10C6F83-B47F-2220-5BB8-C546F3DAE090}"/>
          </ac:spMkLst>
        </pc:spChg>
        <pc:spChg chg="add mod">
          <ac:chgData name="Laura Mendes" userId="0115b15547ada1d5" providerId="LiveId" clId="{C697BEC5-2CC6-4AA8-A691-623C13794D0E}" dt="2022-11-24T10:53:37.466" v="1461"/>
          <ac:spMkLst>
            <pc:docMk/>
            <pc:sldMk cId="26681543" sldId="317"/>
            <ac:spMk id="49" creationId="{62DF04CB-A2AE-AD31-763A-EB3A3A7DDDE1}"/>
          </ac:spMkLst>
        </pc:spChg>
        <pc:spChg chg="add mod">
          <ac:chgData name="Laura Mendes" userId="0115b15547ada1d5" providerId="LiveId" clId="{C697BEC5-2CC6-4AA8-A691-623C13794D0E}" dt="2022-11-29T11:31:29.813" v="5235" actId="20577"/>
          <ac:spMkLst>
            <pc:docMk/>
            <pc:sldMk cId="26681543" sldId="317"/>
            <ac:spMk id="50" creationId="{6CE47C8D-3E0F-7608-5B29-89BCE96B3AD9}"/>
          </ac:spMkLst>
        </pc:spChg>
        <pc:grpChg chg="add del mod">
          <ac:chgData name="Laura Mendes" userId="0115b15547ada1d5" providerId="LiveId" clId="{C697BEC5-2CC6-4AA8-A691-623C13794D0E}" dt="2022-11-24T10:53:31.627" v="1460" actId="478"/>
          <ac:grpSpMkLst>
            <pc:docMk/>
            <pc:sldMk cId="26681543" sldId="317"/>
            <ac:grpSpMk id="6" creationId="{52F1A07A-B654-9043-6D14-9BC380BB35A5}"/>
          </ac:grpSpMkLst>
        </pc:grpChg>
        <pc:grpChg chg="add mod">
          <ac:chgData name="Laura Mendes" userId="0115b15547ada1d5" providerId="LiveId" clId="{C697BEC5-2CC6-4AA8-A691-623C13794D0E}" dt="2022-11-29T08:25:32.909" v="5205"/>
          <ac:grpSpMkLst>
            <pc:docMk/>
            <pc:sldMk cId="26681543" sldId="317"/>
            <ac:grpSpMk id="7" creationId="{9508C586-BC7F-4B32-9292-ABE960389A53}"/>
          </ac:grpSpMkLst>
        </pc:grpChg>
        <pc:grpChg chg="add del mod">
          <ac:chgData name="Laura Mendes" userId="0115b15547ada1d5" providerId="LiveId" clId="{C697BEC5-2CC6-4AA8-A691-623C13794D0E}" dt="2022-11-24T10:53:31.627" v="1460" actId="478"/>
          <ac:grpSpMkLst>
            <pc:docMk/>
            <pc:sldMk cId="26681543" sldId="317"/>
            <ac:grpSpMk id="9" creationId="{7CD1CD42-2B88-F83A-F01A-0D4A24A93055}"/>
          </ac:grpSpMkLst>
        </pc:grpChg>
        <pc:grpChg chg="add del mod">
          <ac:chgData name="Laura Mendes" userId="0115b15547ada1d5" providerId="LiveId" clId="{C697BEC5-2CC6-4AA8-A691-623C13794D0E}" dt="2022-11-24T10:53:31.627" v="1460" actId="478"/>
          <ac:grpSpMkLst>
            <pc:docMk/>
            <pc:sldMk cId="26681543" sldId="317"/>
            <ac:grpSpMk id="12" creationId="{F42249BD-9D00-F783-C490-F2D1DD52E9B3}"/>
          </ac:grpSpMkLst>
        </pc:grpChg>
        <pc:grpChg chg="add del mod">
          <ac:chgData name="Laura Mendes" userId="0115b15547ada1d5" providerId="LiveId" clId="{C697BEC5-2CC6-4AA8-A691-623C13794D0E}" dt="2022-11-24T10:53:31.627" v="1460" actId="478"/>
          <ac:grpSpMkLst>
            <pc:docMk/>
            <pc:sldMk cId="26681543" sldId="317"/>
            <ac:grpSpMk id="17" creationId="{3EEF40F9-BF20-A2E7-6A95-36286A1E7717}"/>
          </ac:grpSpMkLst>
        </pc:grpChg>
        <pc:grpChg chg="add del mod">
          <ac:chgData name="Laura Mendes" userId="0115b15547ada1d5" providerId="LiveId" clId="{C697BEC5-2CC6-4AA8-A691-623C13794D0E}" dt="2022-11-24T10:53:31.627" v="1460" actId="478"/>
          <ac:grpSpMkLst>
            <pc:docMk/>
            <pc:sldMk cId="26681543" sldId="317"/>
            <ac:grpSpMk id="27" creationId="{A69B526A-373D-C367-3411-DCC241A9A8CA}"/>
          </ac:grpSpMkLst>
        </pc:grpChg>
        <pc:picChg chg="add mod">
          <ac:chgData name="Laura Mendes" userId="0115b15547ada1d5" providerId="LiveId" clId="{C697BEC5-2CC6-4AA8-A691-623C13794D0E}" dt="2022-12-12T16:29:28.873" v="5326" actId="1076"/>
          <ac:picMkLst>
            <pc:docMk/>
            <pc:sldMk cId="26681543" sldId="317"/>
            <ac:picMk id="6" creationId="{DB762608-8B47-5D35-F400-83A8B6940060}"/>
          </ac:picMkLst>
        </pc:pic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25" creationId="{9514DDE3-3FA8-A541-02FE-F4F70BF56C98}"/>
          </ac:cxnSpMkLst>
        </pc:cxn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26" creationId="{DE3339EA-F933-202F-987D-E3B7E6990EB6}"/>
          </ac:cxnSpMkLst>
        </pc:cxn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30" creationId="{13B19730-8AB1-D0B4-33E0-A623CDA07936}"/>
          </ac:cxnSpMkLst>
        </pc:cxn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31" creationId="{57C9978C-517B-E1B1-7FA3-5A07E061C65E}"/>
          </ac:cxnSpMkLst>
        </pc:cxn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32" creationId="{E90B84D7-24C1-D405-D13C-F75FCF63FC6B}"/>
          </ac:cxnSpMkLst>
        </pc:cxnChg>
        <pc:cxnChg chg="add del mod">
          <ac:chgData name="Laura Mendes" userId="0115b15547ada1d5" providerId="LiveId" clId="{C697BEC5-2CC6-4AA8-A691-623C13794D0E}" dt="2022-11-24T10:53:31.627" v="1460" actId="478"/>
          <ac:cxnSpMkLst>
            <pc:docMk/>
            <pc:sldMk cId="26681543" sldId="317"/>
            <ac:cxnSpMk id="33" creationId="{72FFB153-B6DE-7295-8CA6-AD33A6E8C578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0" creationId="{29A8D332-F120-7F3B-71CF-62E83A948C7C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1" creationId="{BD9392EA-88A5-CD57-5372-73B8523E8C3D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3" creationId="{9C192052-3C17-09B0-8A49-045948946D6C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4" creationId="{AC93B8E9-A23F-8D54-5692-162E66E0A704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5" creationId="{B3A78325-03FB-7094-2BDF-738AB9C8DE3B}"/>
          </ac:cxnSpMkLst>
        </pc:cxnChg>
        <pc:cxnChg chg="add mod">
          <ac:chgData name="Laura Mendes" userId="0115b15547ada1d5" providerId="LiveId" clId="{C697BEC5-2CC6-4AA8-A691-623C13794D0E}" dt="2022-11-24T10:53:37.466" v="1461"/>
          <ac:cxnSpMkLst>
            <pc:docMk/>
            <pc:sldMk cId="26681543" sldId="317"/>
            <ac:cxnSpMk id="46" creationId="{76576B9B-9849-6372-747D-A848373383CE}"/>
          </ac:cxnSpMkLst>
        </pc:cxnChg>
      </pc:sldChg>
      <pc:sldChg chg="addSp delSp modSp mod addAnim delAnim modAnim modNotesTx">
        <pc:chgData name="Laura Mendes" userId="0115b15547ada1d5" providerId="LiveId" clId="{C697BEC5-2CC6-4AA8-A691-623C13794D0E}" dt="2022-11-26T18:19:31.346" v="4697" actId="20577"/>
        <pc:sldMkLst>
          <pc:docMk/>
          <pc:sldMk cId="826876356" sldId="318"/>
        </pc:sldMkLst>
        <pc:spChg chg="del mod">
          <ac:chgData name="Laura Mendes" userId="0115b15547ada1d5" providerId="LiveId" clId="{C697BEC5-2CC6-4AA8-A691-623C13794D0E}" dt="2022-11-26T14:47:04.997" v="1911" actId="478"/>
          <ac:spMkLst>
            <pc:docMk/>
            <pc:sldMk cId="826876356" sldId="318"/>
            <ac:spMk id="3" creationId="{580F313B-C0A9-6235-DB72-E83680B92462}"/>
          </ac:spMkLst>
        </pc:spChg>
        <pc:spChg chg="add del mod">
          <ac:chgData name="Laura Mendes" userId="0115b15547ada1d5" providerId="LiveId" clId="{C697BEC5-2CC6-4AA8-A691-623C13794D0E}" dt="2022-11-26T14:43:49.650" v="1855"/>
          <ac:spMkLst>
            <pc:docMk/>
            <pc:sldMk cId="826876356" sldId="318"/>
            <ac:spMk id="4" creationId="{C92CDF4B-D929-57A4-7538-33C591BE7F7D}"/>
          </ac:spMkLst>
        </pc:spChg>
        <pc:spChg chg="add del mod">
          <ac:chgData name="Laura Mendes" userId="0115b15547ada1d5" providerId="LiveId" clId="{C697BEC5-2CC6-4AA8-A691-623C13794D0E}" dt="2022-11-26T14:43:49.650" v="1855"/>
          <ac:spMkLst>
            <pc:docMk/>
            <pc:sldMk cId="826876356" sldId="318"/>
            <ac:spMk id="6" creationId="{64DAE8BB-40A4-F8DB-E3C5-67838854D4A5}"/>
          </ac:spMkLst>
        </pc:spChg>
        <pc:spChg chg="add del mod">
          <ac:chgData name="Laura Mendes" userId="0115b15547ada1d5" providerId="LiveId" clId="{C697BEC5-2CC6-4AA8-A691-623C13794D0E}" dt="2022-11-26T14:43:49.650" v="1855"/>
          <ac:spMkLst>
            <pc:docMk/>
            <pc:sldMk cId="826876356" sldId="318"/>
            <ac:spMk id="8" creationId="{3E783415-946D-D7AC-958F-7CF2072F2988}"/>
          </ac:spMkLst>
        </pc:spChg>
        <pc:spChg chg="add del mod">
          <ac:chgData name="Laura Mendes" userId="0115b15547ada1d5" providerId="LiveId" clId="{C697BEC5-2CC6-4AA8-A691-623C13794D0E}" dt="2022-11-26T17:05:16.846" v="3712" actId="21"/>
          <ac:spMkLst>
            <pc:docMk/>
            <pc:sldMk cId="826876356" sldId="318"/>
            <ac:spMk id="9" creationId="{8F13783E-2042-F40B-0424-FA200EC84C69}"/>
          </ac:spMkLst>
        </pc:spChg>
        <pc:spChg chg="add del mod">
          <ac:chgData name="Laura Mendes" userId="0115b15547ada1d5" providerId="LiveId" clId="{C697BEC5-2CC6-4AA8-A691-623C13794D0E}" dt="2022-11-26T17:05:16.846" v="3712" actId="21"/>
          <ac:spMkLst>
            <pc:docMk/>
            <pc:sldMk cId="826876356" sldId="318"/>
            <ac:spMk id="32" creationId="{17E75AD6-C4FB-0576-A855-AEA7A05F027F}"/>
          </ac:spMkLst>
        </pc:spChg>
        <pc:spChg chg="add del mod">
          <ac:chgData name="Laura Mendes" userId="0115b15547ada1d5" providerId="LiveId" clId="{C697BEC5-2CC6-4AA8-A691-623C13794D0E}" dt="2022-11-26T17:05:16.846" v="3712" actId="21"/>
          <ac:spMkLst>
            <pc:docMk/>
            <pc:sldMk cId="826876356" sldId="318"/>
            <ac:spMk id="33" creationId="{7270E527-38AE-A3DA-39FF-AE7F2EEC7879}"/>
          </ac:spMkLst>
        </pc:spChg>
        <pc:spChg chg="add del mod">
          <ac:chgData name="Laura Mendes" userId="0115b15547ada1d5" providerId="LiveId" clId="{C697BEC5-2CC6-4AA8-A691-623C13794D0E}" dt="2022-11-26T17:05:16.846" v="3712" actId="21"/>
          <ac:spMkLst>
            <pc:docMk/>
            <pc:sldMk cId="826876356" sldId="318"/>
            <ac:spMk id="37" creationId="{D031B6B6-E780-912D-ACEA-666AB63344A8}"/>
          </ac:spMkLst>
        </pc:spChg>
        <pc:grpChg chg="mod">
          <ac:chgData name="Laura Mendes" userId="0115b15547ada1d5" providerId="LiveId" clId="{C697BEC5-2CC6-4AA8-A691-623C13794D0E}" dt="2022-11-26T15:51:25.825" v="2710" actId="1035"/>
          <ac:grpSpMkLst>
            <pc:docMk/>
            <pc:sldMk cId="826876356" sldId="318"/>
            <ac:grpSpMk id="29" creationId="{77A2BE10-0CF8-3027-3B37-507DA9340ADC}"/>
          </ac:grpSpMkLst>
        </pc:grpChg>
        <pc:grpChg chg="mod">
          <ac:chgData name="Laura Mendes" userId="0115b15547ada1d5" providerId="LiveId" clId="{C697BEC5-2CC6-4AA8-A691-623C13794D0E}" dt="2022-11-26T15:51:25.825" v="2710" actId="1035"/>
          <ac:grpSpMkLst>
            <pc:docMk/>
            <pc:sldMk cId="826876356" sldId="318"/>
            <ac:grpSpMk id="80" creationId="{1D28FAC9-2E34-6023-9F97-D17C7E57B9BF}"/>
          </ac:grpSpMkLst>
        </pc:grpChg>
        <pc:picChg chg="mod">
          <ac:chgData name="Laura Mendes" userId="0115b15547ada1d5" providerId="LiveId" clId="{C697BEC5-2CC6-4AA8-A691-623C13794D0E}" dt="2022-11-26T15:41:46.833" v="2629" actId="1036"/>
          <ac:picMkLst>
            <pc:docMk/>
            <pc:sldMk cId="826876356" sldId="318"/>
            <ac:picMk id="5" creationId="{9F97AD17-6431-2CB8-A0C9-2269D70A7D23}"/>
          </ac:picMkLst>
        </pc:picChg>
        <pc:picChg chg="mod">
          <ac:chgData name="Laura Mendes" userId="0115b15547ada1d5" providerId="LiveId" clId="{C697BEC5-2CC6-4AA8-A691-623C13794D0E}" dt="2022-11-26T15:45:32.839" v="2644" actId="1076"/>
          <ac:picMkLst>
            <pc:docMk/>
            <pc:sldMk cId="826876356" sldId="318"/>
            <ac:picMk id="7" creationId="{012515BD-37A5-8D15-1FA4-1B7A11AC3407}"/>
          </ac:picMkLst>
        </pc:picChg>
      </pc:sldChg>
      <pc:sldChg chg="addSp delSp modSp mod modAnim modNotesTx">
        <pc:chgData name="Laura Mendes" userId="0115b15547ada1d5" providerId="LiveId" clId="{C697BEC5-2CC6-4AA8-A691-623C13794D0E}" dt="2022-11-29T12:05:14.175" v="5267"/>
        <pc:sldMkLst>
          <pc:docMk/>
          <pc:sldMk cId="3862261468" sldId="320"/>
        </pc:sldMkLst>
        <pc:spChg chg="mod">
          <ac:chgData name="Laura Mendes" userId="0115b15547ada1d5" providerId="LiveId" clId="{C697BEC5-2CC6-4AA8-A691-623C13794D0E}" dt="2022-11-26T16:30:59.640" v="3049"/>
          <ac:spMkLst>
            <pc:docMk/>
            <pc:sldMk cId="3862261468" sldId="320"/>
            <ac:spMk id="2" creationId="{8CD8D8C9-A73E-1871-0E08-669240D7B96F}"/>
          </ac:spMkLst>
        </pc:spChg>
        <pc:spChg chg="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3" creationId="{59384668-2008-FE7F-3531-137321D67AC8}"/>
          </ac:spMkLst>
        </pc:spChg>
        <pc:spChg chg="mod">
          <ac:chgData name="Laura Mendes" userId="0115b15547ada1d5" providerId="LiveId" clId="{C697BEC5-2CC6-4AA8-A691-623C13794D0E}" dt="2022-11-26T16:57:48.851" v="3669" actId="14100"/>
          <ac:spMkLst>
            <pc:docMk/>
            <pc:sldMk cId="3862261468" sldId="320"/>
            <ac:spMk id="4" creationId="{E358888E-416B-C84E-9B92-889C8C297319}"/>
          </ac:spMkLst>
        </pc:spChg>
        <pc:spChg chg="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5" creationId="{543B717F-7E73-0041-B822-FD606125A914}"/>
          </ac:spMkLst>
        </pc:spChg>
        <pc:spChg chg="mod">
          <ac:chgData name="Laura Mendes" userId="0115b15547ada1d5" providerId="LiveId" clId="{C697BEC5-2CC6-4AA8-A691-623C13794D0E}" dt="2022-11-26T16:58:06.584" v="3671" actId="14100"/>
          <ac:spMkLst>
            <pc:docMk/>
            <pc:sldMk cId="3862261468" sldId="320"/>
            <ac:spMk id="6" creationId="{7DE98D94-9FB6-45A3-A468-7CEF87A54B38}"/>
          </ac:spMkLst>
        </pc:spChg>
        <pc:spChg chg="add mod">
          <ac:chgData name="Laura Mendes" userId="0115b15547ada1d5" providerId="LiveId" clId="{C697BEC5-2CC6-4AA8-A691-623C13794D0E}" dt="2022-11-26T16:56:05.622" v="3659" actId="1035"/>
          <ac:spMkLst>
            <pc:docMk/>
            <pc:sldMk cId="3862261468" sldId="320"/>
            <ac:spMk id="7" creationId="{578EF070-9114-8E0B-C932-8BE674261543}"/>
          </ac:spMkLst>
        </pc:spChg>
        <pc:spChg chg="del mod">
          <ac:chgData name="Laura Mendes" userId="0115b15547ada1d5" providerId="LiveId" clId="{C697BEC5-2CC6-4AA8-A691-623C13794D0E}" dt="2022-11-24T12:03:25.582" v="1557" actId="478"/>
          <ac:spMkLst>
            <pc:docMk/>
            <pc:sldMk cId="3862261468" sldId="320"/>
            <ac:spMk id="8" creationId="{2CF58BDE-059E-9A82-4602-1C187760A16D}"/>
          </ac:spMkLst>
        </pc:spChg>
        <pc:spChg chg="add mod">
          <ac:chgData name="Laura Mendes" userId="0115b15547ada1d5" providerId="LiveId" clId="{C697BEC5-2CC6-4AA8-A691-623C13794D0E}" dt="2022-11-29T12:02:12.557" v="5260" actId="255"/>
          <ac:spMkLst>
            <pc:docMk/>
            <pc:sldMk cId="3862261468" sldId="320"/>
            <ac:spMk id="8" creationId="{887477E9-8E92-8454-338F-9D4DE6E59D34}"/>
          </ac:spMkLst>
        </pc:spChg>
        <pc:spChg chg="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9" creationId="{607786F6-CE9C-46D7-FF0C-AED3CA6DEA12}"/>
          </ac:spMkLst>
        </pc:spChg>
        <pc:spChg chg="mod">
          <ac:chgData name="Laura Mendes" userId="0115b15547ada1d5" providerId="LiveId" clId="{C697BEC5-2CC6-4AA8-A691-623C13794D0E}" dt="2022-11-26T16:56:05.622" v="3659" actId="1035"/>
          <ac:spMkLst>
            <pc:docMk/>
            <pc:sldMk cId="3862261468" sldId="320"/>
            <ac:spMk id="10" creationId="{6F2F24FE-986C-62FB-227E-485141DAB5CB}"/>
          </ac:spMkLst>
        </pc:spChg>
        <pc:spChg chg="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11" creationId="{0654E57A-4C0E-B985-1098-D80EB48A0091}"/>
          </ac:spMkLst>
        </pc:spChg>
        <pc:spChg chg="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12" creationId="{626D26A6-E4B9-1C16-9089-3A4D4B6DBBD0}"/>
          </ac:spMkLst>
        </pc:spChg>
        <pc:spChg chg="mod">
          <ac:chgData name="Laura Mendes" userId="0115b15547ada1d5" providerId="LiveId" clId="{C697BEC5-2CC6-4AA8-A691-623C13794D0E}" dt="2022-11-26T17:01:46.486" v="3678" actId="207"/>
          <ac:spMkLst>
            <pc:docMk/>
            <pc:sldMk cId="3862261468" sldId="320"/>
            <ac:spMk id="13" creationId="{A1B01B13-553B-9AE0-AEB2-28B7F0060BA3}"/>
          </ac:spMkLst>
        </pc:spChg>
        <pc:spChg chg="mod">
          <ac:chgData name="Laura Mendes" userId="0115b15547ada1d5" providerId="LiveId" clId="{C697BEC5-2CC6-4AA8-A691-623C13794D0E}" dt="2022-11-28T08:07:55.115" v="5140" actId="1035"/>
          <ac:spMkLst>
            <pc:docMk/>
            <pc:sldMk cId="3862261468" sldId="320"/>
            <ac:spMk id="14" creationId="{53BE18A4-A591-D5A1-0E0F-D5B9D7D0A914}"/>
          </ac:spMkLst>
        </pc:spChg>
        <pc:spChg chg="add del mod">
          <ac:chgData name="Laura Mendes" userId="0115b15547ada1d5" providerId="LiveId" clId="{C697BEC5-2CC6-4AA8-A691-623C13794D0E}" dt="2022-11-29T12:02:00.460" v="5258" actId="478"/>
          <ac:spMkLst>
            <pc:docMk/>
            <pc:sldMk cId="3862261468" sldId="320"/>
            <ac:spMk id="15" creationId="{555A94C5-C581-583F-C1BA-050C60FF082A}"/>
          </ac:spMkLst>
        </pc:spChg>
        <pc:spChg chg="add del mod">
          <ac:chgData name="Laura Mendes" userId="0115b15547ada1d5" providerId="LiveId" clId="{C697BEC5-2CC6-4AA8-A691-623C13794D0E}" dt="2022-11-24T12:03:17.312" v="1554" actId="478"/>
          <ac:spMkLst>
            <pc:docMk/>
            <pc:sldMk cId="3862261468" sldId="320"/>
            <ac:spMk id="15" creationId="{F7B229F9-95F3-10CE-C285-FDF0BCC6A1F8}"/>
          </ac:spMkLst>
        </pc:spChg>
        <pc:spChg chg="add del mod">
          <ac:chgData name="Laura Mendes" userId="0115b15547ada1d5" providerId="LiveId" clId="{C697BEC5-2CC6-4AA8-A691-623C13794D0E}" dt="2022-11-26T16:39:14.551" v="3373" actId="478"/>
          <ac:spMkLst>
            <pc:docMk/>
            <pc:sldMk cId="3862261468" sldId="320"/>
            <ac:spMk id="15" creationId="{FB643DE1-FC41-FE1E-D277-9E20F207487D}"/>
          </ac:spMkLst>
        </pc:spChg>
        <pc:spChg chg="add mod">
          <ac:chgData name="Laura Mendes" userId="0115b15547ada1d5" providerId="LiveId" clId="{C697BEC5-2CC6-4AA8-A691-623C13794D0E}" dt="2022-11-29T12:02:12.557" v="5260" actId="255"/>
          <ac:spMkLst>
            <pc:docMk/>
            <pc:sldMk cId="3862261468" sldId="320"/>
            <ac:spMk id="16" creationId="{1481F4EA-6F9A-DEE7-7925-C2CD2EE8AFA5}"/>
          </ac:spMkLst>
        </pc:spChg>
        <pc:spChg chg="mod">
          <ac:chgData name="Laura Mendes" userId="0115b15547ada1d5" providerId="LiveId" clId="{C697BEC5-2CC6-4AA8-A691-623C13794D0E}" dt="2022-11-26T16:56:05.622" v="3659" actId="1035"/>
          <ac:spMkLst>
            <pc:docMk/>
            <pc:sldMk cId="3862261468" sldId="320"/>
            <ac:spMk id="18" creationId="{39961D0F-E027-D8D7-8AAD-526E8EEA114B}"/>
          </ac:spMkLst>
        </pc:spChg>
        <pc:spChg chg="add mod">
          <ac:chgData name="Laura Mendes" userId="0115b15547ada1d5" providerId="LiveId" clId="{C697BEC5-2CC6-4AA8-A691-623C13794D0E}" dt="2022-11-29T12:02:12.557" v="5260" actId="255"/>
          <ac:spMkLst>
            <pc:docMk/>
            <pc:sldMk cId="3862261468" sldId="320"/>
            <ac:spMk id="19" creationId="{6F61E3F3-DA69-B898-D142-5C6C4E37ADD4}"/>
          </ac:spMkLst>
        </pc:spChg>
        <pc:spChg chg="add del mod">
          <ac:chgData name="Laura Mendes" userId="0115b15547ada1d5" providerId="LiveId" clId="{C697BEC5-2CC6-4AA8-A691-623C13794D0E}" dt="2022-11-26T16:40:33.998" v="3434" actId="478"/>
          <ac:spMkLst>
            <pc:docMk/>
            <pc:sldMk cId="3862261468" sldId="320"/>
            <ac:spMk id="19" creationId="{E024BE2B-782C-30DC-07D7-3525574C4E31}"/>
          </ac:spMkLst>
        </pc:spChg>
        <pc:spChg chg="add 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20" creationId="{FA539953-5A39-11E1-086C-E20443C60528}"/>
          </ac:spMkLst>
        </pc:spChg>
        <pc:spChg chg="add 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21" creationId="{23C8EF9D-33AF-76A4-44C8-AD5A3B0EECD3}"/>
          </ac:spMkLst>
        </pc:spChg>
        <pc:spChg chg="add del mod">
          <ac:chgData name="Laura Mendes" userId="0115b15547ada1d5" providerId="LiveId" clId="{C697BEC5-2CC6-4AA8-A691-623C13794D0E}" dt="2022-11-26T16:45:42.496" v="3532" actId="478"/>
          <ac:spMkLst>
            <pc:docMk/>
            <pc:sldMk cId="3862261468" sldId="320"/>
            <ac:spMk id="22" creationId="{800C8A9E-0CBB-C6D9-8541-31509963F6EE}"/>
          </ac:spMkLst>
        </pc:spChg>
        <pc:spChg chg="add mod">
          <ac:chgData name="Laura Mendes" userId="0115b15547ada1d5" providerId="LiveId" clId="{C697BEC5-2CC6-4AA8-A691-623C13794D0E}" dt="2022-11-29T12:04:30.589" v="5262" actId="14100"/>
          <ac:spMkLst>
            <pc:docMk/>
            <pc:sldMk cId="3862261468" sldId="320"/>
            <ac:spMk id="22" creationId="{C08F0E26-5879-E809-3297-3ED802FE0557}"/>
          </ac:spMkLst>
        </pc:spChg>
        <pc:spChg chg="add 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23" creationId="{E354C2F5-5367-532A-2B23-9453379ED4F1}"/>
          </ac:spMkLst>
        </pc:spChg>
        <pc:spChg chg="add del 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24" creationId="{C732F7E7-201F-CF3F-D77E-0EE7AD01893B}"/>
          </ac:spMkLst>
        </pc:spChg>
        <pc:spChg chg="mod">
          <ac:chgData name="Laura Mendes" userId="0115b15547ada1d5" providerId="LiveId" clId="{C697BEC5-2CC6-4AA8-A691-623C13794D0E}" dt="2022-11-24T12:03:12.461" v="1550" actId="20577"/>
          <ac:spMkLst>
            <pc:docMk/>
            <pc:sldMk cId="3862261468" sldId="320"/>
            <ac:spMk id="27" creationId="{35781C5E-2BB3-8C92-E9CB-254D616E0D26}"/>
          </ac:spMkLst>
        </pc:spChg>
        <pc:spChg chg="add mod">
          <ac:chgData name="Laura Mendes" userId="0115b15547ada1d5" providerId="LiveId" clId="{C697BEC5-2CC6-4AA8-A691-623C13794D0E}" dt="2022-11-26T17:02:00.907" v="3692" actId="1035"/>
          <ac:spMkLst>
            <pc:docMk/>
            <pc:sldMk cId="3862261468" sldId="320"/>
            <ac:spMk id="32" creationId="{9676F560-7129-B11E-05D3-4B1F9A872FB4}"/>
          </ac:spMkLst>
        </pc:spChg>
        <pc:spChg chg="add mod ord">
          <ac:chgData name="Laura Mendes" userId="0115b15547ada1d5" providerId="LiveId" clId="{C697BEC5-2CC6-4AA8-A691-623C13794D0E}" dt="2022-11-26T16:56:05.622" v="3659" actId="1035"/>
          <ac:spMkLst>
            <pc:docMk/>
            <pc:sldMk cId="3862261468" sldId="320"/>
            <ac:spMk id="33" creationId="{C155C508-9285-24D3-4F66-CDCF06E167E7}"/>
          </ac:spMkLst>
        </pc:spChg>
        <pc:spChg chg="add mod ord">
          <ac:chgData name="Laura Mendes" userId="0115b15547ada1d5" providerId="LiveId" clId="{C697BEC5-2CC6-4AA8-A691-623C13794D0E}" dt="2022-11-26T17:01:46.486" v="3678" actId="207"/>
          <ac:spMkLst>
            <pc:docMk/>
            <pc:sldMk cId="3862261468" sldId="320"/>
            <ac:spMk id="34" creationId="{17A46F27-A125-A6E0-B649-7B24EBF4E85D}"/>
          </ac:spMkLst>
        </pc:spChg>
        <pc:spChg chg="add mod">
          <ac:chgData name="Laura Mendes" userId="0115b15547ada1d5" providerId="LiveId" clId="{C697BEC5-2CC6-4AA8-A691-623C13794D0E}" dt="2022-11-29T12:04:24.624" v="5261" actId="14100"/>
          <ac:spMkLst>
            <pc:docMk/>
            <pc:sldMk cId="3862261468" sldId="320"/>
            <ac:spMk id="35" creationId="{9B12CDA6-4FEB-07A3-9B82-8EFDF7B26081}"/>
          </ac:spMkLst>
        </pc:spChg>
        <pc:grpChg chg="mod">
          <ac:chgData name="Laura Mendes" userId="0115b15547ada1d5" providerId="LiveId" clId="{C697BEC5-2CC6-4AA8-A691-623C13794D0E}" dt="2022-11-26T17:02:00.907" v="3692" actId="1035"/>
          <ac:grpSpMkLst>
            <pc:docMk/>
            <pc:sldMk cId="3862261468" sldId="320"/>
            <ac:grpSpMk id="31" creationId="{24206942-7AF1-F315-0908-F189BCF68B30}"/>
          </ac:grpSpMkLst>
        </pc:grpChg>
      </pc:sldChg>
      <pc:sldChg chg="addSp delSp modSp mod delAnim modAnim modNotesTx">
        <pc:chgData name="Laura Mendes" userId="0115b15547ada1d5" providerId="LiveId" clId="{C697BEC5-2CC6-4AA8-A691-623C13794D0E}" dt="2022-12-12T16:20:39.802" v="5325" actId="1076"/>
        <pc:sldMkLst>
          <pc:docMk/>
          <pc:sldMk cId="1082764721" sldId="321"/>
        </pc:sldMkLst>
        <pc:spChg chg="mod">
          <ac:chgData name="Laura Mendes" userId="0115b15547ada1d5" providerId="LiveId" clId="{C697BEC5-2CC6-4AA8-A691-623C13794D0E}" dt="2022-11-26T16:09:58.681" v="2813" actId="20577"/>
          <ac:spMkLst>
            <pc:docMk/>
            <pc:sldMk cId="1082764721" sldId="321"/>
            <ac:spMk id="2" creationId="{8CD8D8C9-A73E-1871-0E08-669240D7B96F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3" creationId="{BF6A4566-5678-97FC-660D-4FB567CF603A}"/>
          </ac:spMkLst>
        </pc:spChg>
        <pc:spChg chg="mod">
          <ac:chgData name="Laura Mendes" userId="0115b15547ada1d5" providerId="LiveId" clId="{C697BEC5-2CC6-4AA8-A691-623C13794D0E}" dt="2022-11-26T16:08:30.037" v="2780" actId="1076"/>
          <ac:spMkLst>
            <pc:docMk/>
            <pc:sldMk cId="1082764721" sldId="321"/>
            <ac:spMk id="4" creationId="{D31760F3-4092-B4FC-7162-1D178B35EF58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5" creationId="{B39B1DAA-5E9D-CF7E-82E2-514280158E0E}"/>
          </ac:spMkLst>
        </pc:spChg>
        <pc:spChg chg="del">
          <ac:chgData name="Laura Mendes" userId="0115b15547ada1d5" providerId="LiveId" clId="{C697BEC5-2CC6-4AA8-A691-623C13794D0E}" dt="2022-11-26T16:00:39.905" v="2751" actId="478"/>
          <ac:spMkLst>
            <pc:docMk/>
            <pc:sldMk cId="1082764721" sldId="321"/>
            <ac:spMk id="6" creationId="{C1F31E04-7095-A326-2FB7-C1DBD56CA12F}"/>
          </ac:spMkLst>
        </pc:spChg>
        <pc:spChg chg="add mod">
          <ac:chgData name="Laura Mendes" userId="0115b15547ada1d5" providerId="LiveId" clId="{C697BEC5-2CC6-4AA8-A691-623C13794D0E}" dt="2022-11-26T16:09:52.482" v="2811" actId="207"/>
          <ac:spMkLst>
            <pc:docMk/>
            <pc:sldMk cId="1082764721" sldId="321"/>
            <ac:spMk id="8" creationId="{D65D180B-D761-39CA-9C21-B7E1A7187FAE}"/>
          </ac:spMkLst>
        </pc:spChg>
        <pc:spChg chg="add del mod">
          <ac:chgData name="Laura Mendes" userId="0115b15547ada1d5" providerId="LiveId" clId="{C697BEC5-2CC6-4AA8-A691-623C13794D0E}" dt="2022-11-26T16:08:08.173" v="2776" actId="478"/>
          <ac:spMkLst>
            <pc:docMk/>
            <pc:sldMk cId="1082764721" sldId="321"/>
            <ac:spMk id="9" creationId="{B32391FF-DEC4-FDD7-5B32-4A2730E19EEE}"/>
          </ac:spMkLst>
        </pc:spChg>
        <pc:spChg chg="add del mod">
          <ac:chgData name="Laura Mendes" userId="0115b15547ada1d5" providerId="LiveId" clId="{C697BEC5-2CC6-4AA8-A691-623C13794D0E}" dt="2022-11-26T16:08:08.173" v="2776" actId="478"/>
          <ac:spMkLst>
            <pc:docMk/>
            <pc:sldMk cId="1082764721" sldId="321"/>
            <ac:spMk id="10" creationId="{3B06A3AB-F151-F4DE-095B-8A495D619CCB}"/>
          </ac:spMkLst>
        </pc:spChg>
        <pc:spChg chg="add del mod">
          <ac:chgData name="Laura Mendes" userId="0115b15547ada1d5" providerId="LiveId" clId="{C697BEC5-2CC6-4AA8-A691-623C13794D0E}" dt="2022-11-26T16:08:08.173" v="2776" actId="478"/>
          <ac:spMkLst>
            <pc:docMk/>
            <pc:sldMk cId="1082764721" sldId="321"/>
            <ac:spMk id="11" creationId="{97FF2D6B-799E-30A7-274F-BC3C320A4326}"/>
          </ac:spMkLst>
        </pc:spChg>
        <pc:spChg chg="add mod">
          <ac:chgData name="Laura Mendes" userId="0115b15547ada1d5" providerId="LiveId" clId="{C697BEC5-2CC6-4AA8-A691-623C13794D0E}" dt="2022-11-26T16:08:39.873" v="2782" actId="1076"/>
          <ac:spMkLst>
            <pc:docMk/>
            <pc:sldMk cId="1082764721" sldId="321"/>
            <ac:spMk id="12" creationId="{2878A05C-8D4E-A9C9-E6A5-ED4C5F568678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13" creationId="{FDD6EF0C-995E-EF1C-AC58-504870BEBA71}"/>
          </ac:spMkLst>
        </pc:spChg>
        <pc:spChg chg="del mod">
          <ac:chgData name="Laura Mendes" userId="0115b15547ada1d5" providerId="LiveId" clId="{C697BEC5-2CC6-4AA8-A691-623C13794D0E}" dt="2022-11-26T16:08:08.173" v="2776" actId="478"/>
          <ac:spMkLst>
            <pc:docMk/>
            <pc:sldMk cId="1082764721" sldId="321"/>
            <ac:spMk id="15" creationId="{9ADEADF1-DAF0-1C52-2086-631A9C0C02A4}"/>
          </ac:spMkLst>
        </pc:spChg>
        <pc:spChg chg="mod">
          <ac:chgData name="Laura Mendes" userId="0115b15547ada1d5" providerId="LiveId" clId="{C697BEC5-2CC6-4AA8-A691-623C13794D0E}" dt="2022-11-26T16:09:52.482" v="2811" actId="207"/>
          <ac:spMkLst>
            <pc:docMk/>
            <pc:sldMk cId="1082764721" sldId="321"/>
            <ac:spMk id="16" creationId="{7AF17193-37C8-1C6D-384D-CB3FE0BFA765}"/>
          </ac:spMkLst>
        </pc:spChg>
        <pc:spChg chg="mod">
          <ac:chgData name="Laura Mendes" userId="0115b15547ada1d5" providerId="LiveId" clId="{C697BEC5-2CC6-4AA8-A691-623C13794D0E}" dt="2022-11-26T16:09:52.482" v="2811" actId="207"/>
          <ac:spMkLst>
            <pc:docMk/>
            <pc:sldMk cId="1082764721" sldId="321"/>
            <ac:spMk id="17" creationId="{7FEFF6CF-F39D-BA8A-14CD-910F5505DD17}"/>
          </ac:spMkLst>
        </pc:spChg>
        <pc:spChg chg="mod">
          <ac:chgData name="Laura Mendes" userId="0115b15547ada1d5" providerId="LiveId" clId="{C697BEC5-2CC6-4AA8-A691-623C13794D0E}" dt="2022-11-26T16:09:52.482" v="2811" actId="207"/>
          <ac:spMkLst>
            <pc:docMk/>
            <pc:sldMk cId="1082764721" sldId="321"/>
            <ac:spMk id="18" creationId="{DB22EB2D-E700-D701-8126-0BCB5687502B}"/>
          </ac:spMkLst>
        </pc:spChg>
        <pc:spChg chg="mod">
          <ac:chgData name="Laura Mendes" userId="0115b15547ada1d5" providerId="LiveId" clId="{C697BEC5-2CC6-4AA8-A691-623C13794D0E}" dt="2022-11-26T16:09:52.482" v="2811" actId="207"/>
          <ac:spMkLst>
            <pc:docMk/>
            <pc:sldMk cId="1082764721" sldId="321"/>
            <ac:spMk id="19" creationId="{44EFC0A2-89A2-D400-957D-D550407C4422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20" creationId="{14682407-39C9-AE35-B335-0BEDF888202A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21" creationId="{A55843B4-A966-5089-332E-B3A440B95F72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22" creationId="{4C5A7515-89D1-D606-04B3-F42875AD7DC2}"/>
          </ac:spMkLst>
        </pc:spChg>
        <pc:spChg chg="mod">
          <ac:chgData name="Laura Mendes" userId="0115b15547ada1d5" providerId="LiveId" clId="{C697BEC5-2CC6-4AA8-A691-623C13794D0E}" dt="2022-11-29T08:23:26.714" v="5177" actId="164"/>
          <ac:spMkLst>
            <pc:docMk/>
            <pc:sldMk cId="1082764721" sldId="321"/>
            <ac:spMk id="23" creationId="{276B3AEC-FF54-C57E-7987-D872EE0B538E}"/>
          </ac:spMkLst>
        </pc:spChg>
        <pc:spChg chg="mod">
          <ac:chgData name="Laura Mendes" userId="0115b15547ada1d5" providerId="LiveId" clId="{C697BEC5-2CC6-4AA8-A691-623C13794D0E}" dt="2022-11-29T11:31:23.160" v="5227" actId="20577"/>
          <ac:spMkLst>
            <pc:docMk/>
            <pc:sldMk cId="1082764721" sldId="321"/>
            <ac:spMk id="38" creationId="{45B37477-AF2A-1C20-ACE7-D0E77F5BB86F}"/>
          </ac:spMkLst>
        </pc:spChg>
        <pc:grpChg chg="add mod">
          <ac:chgData name="Laura Mendes" userId="0115b15547ada1d5" providerId="LiveId" clId="{C697BEC5-2CC6-4AA8-A691-623C13794D0E}" dt="2022-11-29T08:24:26.620" v="5193" actId="1076"/>
          <ac:grpSpMkLst>
            <pc:docMk/>
            <pc:sldMk cId="1082764721" sldId="321"/>
            <ac:grpSpMk id="6" creationId="{E1275F7A-55F8-A0F4-F8EA-DD40FED08B8A}"/>
          </ac:grpSpMkLst>
        </pc:grpChg>
        <pc:picChg chg="add mod">
          <ac:chgData name="Laura Mendes" userId="0115b15547ada1d5" providerId="LiveId" clId="{C697BEC5-2CC6-4AA8-A691-623C13794D0E}" dt="2022-11-29T08:25:58.261" v="5212" actId="14100"/>
          <ac:picMkLst>
            <pc:docMk/>
            <pc:sldMk cId="1082764721" sldId="321"/>
            <ac:picMk id="7" creationId="{E15C9C7F-C605-D177-ABD4-1B42EDCCDFF8}"/>
          </ac:picMkLst>
        </pc:picChg>
        <pc:picChg chg="add del mod">
          <ac:chgData name="Laura Mendes" userId="0115b15547ada1d5" providerId="LiveId" clId="{C697BEC5-2CC6-4AA8-A691-623C13794D0E}" dt="2022-11-26T16:13:04.187" v="2841" actId="478"/>
          <ac:picMkLst>
            <pc:docMk/>
            <pc:sldMk cId="1082764721" sldId="321"/>
            <ac:picMk id="14" creationId="{E4C3C3B4-DE44-849C-DAD8-4BF370B8B057}"/>
          </ac:picMkLst>
        </pc:picChg>
        <pc:picChg chg="add mod">
          <ac:chgData name="Laura Mendes" userId="0115b15547ada1d5" providerId="LiveId" clId="{C697BEC5-2CC6-4AA8-A691-623C13794D0E}" dt="2022-12-12T16:20:39.802" v="5325" actId="1076"/>
          <ac:picMkLst>
            <pc:docMk/>
            <pc:sldMk cId="1082764721" sldId="321"/>
            <ac:picMk id="24" creationId="{5D55FCA5-745A-CF42-6C61-9999D1808054}"/>
          </ac:picMkLst>
        </pc:picChg>
      </pc:sldChg>
      <pc:sldChg chg="addSp delSp modSp mod ord addAnim delAnim modAnim modShow">
        <pc:chgData name="Laura Mendes" userId="0115b15547ada1d5" providerId="LiveId" clId="{C697BEC5-2CC6-4AA8-A691-623C13794D0E}" dt="2022-11-26T18:06:31.334" v="4339" actId="729"/>
        <pc:sldMkLst>
          <pc:docMk/>
          <pc:sldMk cId="3640292354" sldId="322"/>
        </pc:sldMkLst>
        <pc:spChg chg="del">
          <ac:chgData name="Laura Mendes" userId="0115b15547ada1d5" providerId="LiveId" clId="{C697BEC5-2CC6-4AA8-A691-623C13794D0E}" dt="2022-11-26T17:04:47.215" v="3706" actId="478"/>
          <ac:spMkLst>
            <pc:docMk/>
            <pc:sldMk cId="3640292354" sldId="322"/>
            <ac:spMk id="3" creationId="{52681765-618A-5C97-CBF7-403094F802D5}"/>
          </ac:spMkLst>
        </pc:spChg>
        <pc:spChg chg="add del">
          <ac:chgData name="Laura Mendes" userId="0115b15547ada1d5" providerId="LiveId" clId="{C697BEC5-2CC6-4AA8-A691-623C13794D0E}" dt="2022-11-26T17:08:07.360" v="3759" actId="478"/>
          <ac:spMkLst>
            <pc:docMk/>
            <pc:sldMk cId="3640292354" sldId="322"/>
            <ac:spMk id="4" creationId="{24E5821B-5528-412D-956D-CBE929FF1CA7}"/>
          </ac:spMkLst>
        </pc:spChg>
        <pc:spChg chg="add del mod">
          <ac:chgData name="Laura Mendes" userId="0115b15547ada1d5" providerId="LiveId" clId="{C697BEC5-2CC6-4AA8-A691-623C13794D0E}" dt="2022-11-26T17:05:05.835" v="3710"/>
          <ac:spMkLst>
            <pc:docMk/>
            <pc:sldMk cId="3640292354" sldId="322"/>
            <ac:spMk id="11" creationId="{DF596434-026E-90A1-B694-B36D0D059399}"/>
          </ac:spMkLst>
        </pc:spChg>
        <pc:spChg chg="add del mod">
          <ac:chgData name="Laura Mendes" userId="0115b15547ada1d5" providerId="LiveId" clId="{C697BEC5-2CC6-4AA8-A691-623C13794D0E}" dt="2022-11-26T17:05:05.835" v="3710"/>
          <ac:spMkLst>
            <pc:docMk/>
            <pc:sldMk cId="3640292354" sldId="322"/>
            <ac:spMk id="13" creationId="{DE449D84-5B9B-617F-DA6B-9050A2994957}"/>
          </ac:spMkLst>
        </pc:spChg>
        <pc:spChg chg="add del mod">
          <ac:chgData name="Laura Mendes" userId="0115b15547ada1d5" providerId="LiveId" clId="{C697BEC5-2CC6-4AA8-A691-623C13794D0E}" dt="2022-11-26T17:05:05.835" v="3710"/>
          <ac:spMkLst>
            <pc:docMk/>
            <pc:sldMk cId="3640292354" sldId="322"/>
            <ac:spMk id="14" creationId="{E92A766F-0D28-104E-8FF4-02C239EFEB1E}"/>
          </ac:spMkLst>
        </pc:spChg>
        <pc:spChg chg="add del mod">
          <ac:chgData name="Laura Mendes" userId="0115b15547ada1d5" providerId="LiveId" clId="{C697BEC5-2CC6-4AA8-A691-623C13794D0E}" dt="2022-11-26T17:05:05.835" v="3710"/>
          <ac:spMkLst>
            <pc:docMk/>
            <pc:sldMk cId="3640292354" sldId="322"/>
            <ac:spMk id="15" creationId="{444CBB92-E1ED-D800-CC5F-39934BB8746D}"/>
          </ac:spMkLst>
        </pc:spChg>
        <pc:spChg chg="add del mod">
          <ac:chgData name="Laura Mendes" userId="0115b15547ada1d5" providerId="LiveId" clId="{C697BEC5-2CC6-4AA8-A691-623C13794D0E}" dt="2022-11-26T17:08:35.270" v="3778" actId="478"/>
          <ac:spMkLst>
            <pc:docMk/>
            <pc:sldMk cId="3640292354" sldId="322"/>
            <ac:spMk id="16" creationId="{89BE4792-849C-61A7-C801-53BE3FB4B0B4}"/>
          </ac:spMkLst>
        </pc:spChg>
        <pc:spChg chg="add del mod">
          <ac:chgData name="Laura Mendes" userId="0115b15547ada1d5" providerId="LiveId" clId="{C697BEC5-2CC6-4AA8-A691-623C13794D0E}" dt="2022-11-26T17:08:35.270" v="3778" actId="478"/>
          <ac:spMkLst>
            <pc:docMk/>
            <pc:sldMk cId="3640292354" sldId="322"/>
            <ac:spMk id="17" creationId="{3601C108-8924-E814-F83B-A41DE437FD58}"/>
          </ac:spMkLst>
        </pc:spChg>
        <pc:spChg chg="add del mod">
          <ac:chgData name="Laura Mendes" userId="0115b15547ada1d5" providerId="LiveId" clId="{C697BEC5-2CC6-4AA8-A691-623C13794D0E}" dt="2022-11-26T17:08:35.270" v="3778" actId="478"/>
          <ac:spMkLst>
            <pc:docMk/>
            <pc:sldMk cId="3640292354" sldId="322"/>
            <ac:spMk id="18" creationId="{686E34C4-1C65-3E40-1ABD-E426B625B329}"/>
          </ac:spMkLst>
        </pc:spChg>
        <pc:spChg chg="add del mod">
          <ac:chgData name="Laura Mendes" userId="0115b15547ada1d5" providerId="LiveId" clId="{C697BEC5-2CC6-4AA8-A691-623C13794D0E}" dt="2022-11-26T17:08:35.270" v="3778" actId="478"/>
          <ac:spMkLst>
            <pc:docMk/>
            <pc:sldMk cId="3640292354" sldId="322"/>
            <ac:spMk id="19" creationId="{C18BD7C4-8C85-F62C-2E94-735B60C99492}"/>
          </ac:spMkLst>
        </pc:spChg>
        <pc:spChg chg="add del mod">
          <ac:chgData name="Laura Mendes" userId="0115b15547ada1d5" providerId="LiveId" clId="{C697BEC5-2CC6-4AA8-A691-623C13794D0E}" dt="2022-11-26T17:07:51.059" v="3752" actId="1076"/>
          <ac:spMkLst>
            <pc:docMk/>
            <pc:sldMk cId="3640292354" sldId="322"/>
            <ac:spMk id="31" creationId="{6C9BB00E-7C90-DBD1-278F-56D5B75DDB89}"/>
          </ac:spMkLst>
        </pc:spChg>
        <pc:spChg chg="add del mod">
          <ac:chgData name="Laura Mendes" userId="0115b15547ada1d5" providerId="LiveId" clId="{C697BEC5-2CC6-4AA8-A691-623C13794D0E}" dt="2022-11-26T17:08:23.929" v="3776" actId="1076"/>
          <ac:spMkLst>
            <pc:docMk/>
            <pc:sldMk cId="3640292354" sldId="322"/>
            <ac:spMk id="57" creationId="{BBCAE340-C201-4FE2-B3F0-81F755CADE93}"/>
          </ac:spMkLst>
        </pc:spChg>
        <pc:spChg chg="add del mod">
          <ac:chgData name="Laura Mendes" userId="0115b15547ada1d5" providerId="LiveId" clId="{C697BEC5-2CC6-4AA8-A691-623C13794D0E}" dt="2022-11-26T17:08:22.913" v="3775" actId="1076"/>
          <ac:spMkLst>
            <pc:docMk/>
            <pc:sldMk cId="3640292354" sldId="322"/>
            <ac:spMk id="61" creationId="{509CE7E7-9ED7-4432-A542-DF70D3407939}"/>
          </ac:spMkLst>
        </pc:spChg>
        <pc:spChg chg="add del">
          <ac:chgData name="Laura Mendes" userId="0115b15547ada1d5" providerId="LiveId" clId="{C697BEC5-2CC6-4AA8-A691-623C13794D0E}" dt="2022-11-26T17:08:08.246" v="3761" actId="478"/>
          <ac:spMkLst>
            <pc:docMk/>
            <pc:sldMk cId="3640292354" sldId="322"/>
            <ac:spMk id="62" creationId="{29E930B0-102E-47C9-B12A-F20C22AC16A7}"/>
          </ac:spMkLst>
        </pc:spChg>
        <pc:spChg chg="add del">
          <ac:chgData name="Laura Mendes" userId="0115b15547ada1d5" providerId="LiveId" clId="{C697BEC5-2CC6-4AA8-A691-623C13794D0E}" dt="2022-11-26T17:08:07.846" v="3760" actId="478"/>
          <ac:spMkLst>
            <pc:docMk/>
            <pc:sldMk cId="3640292354" sldId="322"/>
            <ac:spMk id="63" creationId="{CD49DF62-A9B8-4CF4-8D6F-1224B2D1C896}"/>
          </ac:spMkLst>
        </pc:spChg>
      </pc:sldChg>
      <pc:sldChg chg="addSp delSp modSp add mod delAnim modAnim modNotesTx">
        <pc:chgData name="Laura Mendes" userId="0115b15547ada1d5" providerId="LiveId" clId="{C697BEC5-2CC6-4AA8-A691-623C13794D0E}" dt="2022-11-29T12:35:05.568" v="5314"/>
        <pc:sldMkLst>
          <pc:docMk/>
          <pc:sldMk cId="1828868442" sldId="323"/>
        </pc:sldMkLst>
        <pc:spChg chg="del">
          <ac:chgData name="Laura Mendes" userId="0115b15547ada1d5" providerId="LiveId" clId="{C697BEC5-2CC6-4AA8-A691-623C13794D0E}" dt="2022-11-26T17:08:46.302" v="3783" actId="478"/>
          <ac:spMkLst>
            <pc:docMk/>
            <pc:sldMk cId="1828868442" sldId="323"/>
            <ac:spMk id="4" creationId="{24E5821B-5528-412D-956D-CBE929FF1CA7}"/>
          </ac:spMkLst>
        </pc:spChg>
        <pc:spChg chg="mod">
          <ac:chgData name="Laura Mendes" userId="0115b15547ada1d5" providerId="LiveId" clId="{C697BEC5-2CC6-4AA8-A691-623C13794D0E}" dt="2022-11-26T17:57:12.900" v="4214" actId="207"/>
          <ac:spMkLst>
            <pc:docMk/>
            <pc:sldMk cId="1828868442" sldId="323"/>
            <ac:spMk id="6" creationId="{EDE1F677-4272-ACE7-21EF-FD17FF3C6B4A}"/>
          </ac:spMkLst>
        </pc:spChg>
        <pc:spChg chg="mod">
          <ac:chgData name="Laura Mendes" userId="0115b15547ada1d5" providerId="LiveId" clId="{C697BEC5-2CC6-4AA8-A691-623C13794D0E}" dt="2022-11-26T17:57:18.475" v="4215" actId="207"/>
          <ac:spMkLst>
            <pc:docMk/>
            <pc:sldMk cId="1828868442" sldId="323"/>
            <ac:spMk id="7" creationId="{D0AC873D-F7CE-ADFF-2B95-36BB810E314B}"/>
          </ac:spMkLst>
        </pc:spChg>
        <pc:spChg chg="mod">
          <ac:chgData name="Laura Mendes" userId="0115b15547ada1d5" providerId="LiveId" clId="{C697BEC5-2CC6-4AA8-A691-623C13794D0E}" dt="2022-11-26T17:57:12.900" v="4214" actId="207"/>
          <ac:spMkLst>
            <pc:docMk/>
            <pc:sldMk cId="1828868442" sldId="323"/>
            <ac:spMk id="9" creationId="{5ABD393F-9E4C-F4A7-DC8E-1418ED8FFED7}"/>
          </ac:spMkLst>
        </pc:spChg>
        <pc:spChg chg="mod">
          <ac:chgData name="Laura Mendes" userId="0115b15547ada1d5" providerId="LiveId" clId="{C697BEC5-2CC6-4AA8-A691-623C13794D0E}" dt="2022-11-26T17:57:12.900" v="4214" actId="207"/>
          <ac:spMkLst>
            <pc:docMk/>
            <pc:sldMk cId="1828868442" sldId="323"/>
            <ac:spMk id="10" creationId="{A41E40B4-143D-9ACC-E830-8FF5DC33498B}"/>
          </ac:spMkLst>
        </pc:spChg>
        <pc:spChg chg="mod">
          <ac:chgData name="Laura Mendes" userId="0115b15547ada1d5" providerId="LiveId" clId="{C697BEC5-2CC6-4AA8-A691-623C13794D0E}" dt="2022-11-26T17:13:11.276" v="3844"/>
          <ac:spMkLst>
            <pc:docMk/>
            <pc:sldMk cId="1828868442" sldId="323"/>
            <ac:spMk id="11" creationId="{49425A2E-20A7-DEBA-785D-2FC628BA4469}"/>
          </ac:spMkLst>
        </pc:spChg>
        <pc:spChg chg="mod">
          <ac:chgData name="Laura Mendes" userId="0115b15547ada1d5" providerId="LiveId" clId="{C697BEC5-2CC6-4AA8-A691-623C13794D0E}" dt="2022-11-26T17:13:11.276" v="3844"/>
          <ac:spMkLst>
            <pc:docMk/>
            <pc:sldMk cId="1828868442" sldId="323"/>
            <ac:spMk id="13" creationId="{6158377F-98F3-A695-0403-52EE1E5FA9BB}"/>
          </ac:spMkLst>
        </pc:spChg>
        <pc:spChg chg="mod">
          <ac:chgData name="Laura Mendes" userId="0115b15547ada1d5" providerId="LiveId" clId="{C697BEC5-2CC6-4AA8-A691-623C13794D0E}" dt="2022-11-26T17:58:59.106" v="4241" actId="1076"/>
          <ac:spMkLst>
            <pc:docMk/>
            <pc:sldMk cId="1828868442" sldId="323"/>
            <ac:spMk id="16" creationId="{89BE4792-849C-61A7-C801-53BE3FB4B0B4}"/>
          </ac:spMkLst>
        </pc:spChg>
        <pc:spChg chg="mod">
          <ac:chgData name="Laura Mendes" userId="0115b15547ada1d5" providerId="LiveId" clId="{C697BEC5-2CC6-4AA8-A691-623C13794D0E}" dt="2022-11-26T17:58:52.116" v="4239" actId="1076"/>
          <ac:spMkLst>
            <pc:docMk/>
            <pc:sldMk cId="1828868442" sldId="323"/>
            <ac:spMk id="17" creationId="{3601C108-8924-E814-F83B-A41DE437FD58}"/>
          </ac:spMkLst>
        </pc:spChg>
        <pc:spChg chg="mod">
          <ac:chgData name="Laura Mendes" userId="0115b15547ada1d5" providerId="LiveId" clId="{C697BEC5-2CC6-4AA8-A691-623C13794D0E}" dt="2022-11-26T18:00:26.067" v="4260" actId="20577"/>
          <ac:spMkLst>
            <pc:docMk/>
            <pc:sldMk cId="1828868442" sldId="323"/>
            <ac:spMk id="18" creationId="{686E34C4-1C65-3E40-1ABD-E426B625B329}"/>
          </ac:spMkLst>
        </pc:spChg>
        <pc:spChg chg="mod">
          <ac:chgData name="Laura Mendes" userId="0115b15547ada1d5" providerId="LiveId" clId="{C697BEC5-2CC6-4AA8-A691-623C13794D0E}" dt="2022-11-26T17:14:28.769" v="3865"/>
          <ac:spMkLst>
            <pc:docMk/>
            <pc:sldMk cId="1828868442" sldId="323"/>
            <ac:spMk id="26" creationId="{157C7EF3-B066-65CB-4ED2-DFCC4FB7F526}"/>
          </ac:spMkLst>
        </pc:spChg>
        <pc:spChg chg="mod">
          <ac:chgData name="Laura Mendes" userId="0115b15547ada1d5" providerId="LiveId" clId="{C697BEC5-2CC6-4AA8-A691-623C13794D0E}" dt="2022-11-26T17:14:28.769" v="3865"/>
          <ac:spMkLst>
            <pc:docMk/>
            <pc:sldMk cId="1828868442" sldId="323"/>
            <ac:spMk id="27" creationId="{A77ACFFC-CBE7-DB25-FE8C-68DAF0A8EA44}"/>
          </ac:spMkLst>
        </pc:spChg>
        <pc:spChg chg="mod">
          <ac:chgData name="Laura Mendes" userId="0115b15547ada1d5" providerId="LiveId" clId="{C697BEC5-2CC6-4AA8-A691-623C13794D0E}" dt="2022-11-26T17:14:38.461" v="3868"/>
          <ac:spMkLst>
            <pc:docMk/>
            <pc:sldMk cId="1828868442" sldId="323"/>
            <ac:spMk id="29" creationId="{C67670AC-FBB1-48BB-2BBF-6DBED1238F1C}"/>
          </ac:spMkLst>
        </pc:spChg>
        <pc:spChg chg="mod">
          <ac:chgData name="Laura Mendes" userId="0115b15547ada1d5" providerId="LiveId" clId="{C697BEC5-2CC6-4AA8-A691-623C13794D0E}" dt="2022-11-26T17:14:38.461" v="3868"/>
          <ac:spMkLst>
            <pc:docMk/>
            <pc:sldMk cId="1828868442" sldId="323"/>
            <ac:spMk id="30" creationId="{3951EB54-3A4F-3FA2-BC1D-128F255EF627}"/>
          </ac:spMkLst>
        </pc:spChg>
        <pc:spChg chg="mod">
          <ac:chgData name="Laura Mendes" userId="0115b15547ada1d5" providerId="LiveId" clId="{C697BEC5-2CC6-4AA8-A691-623C13794D0E}" dt="2022-11-26T17:10:19.429" v="3801" actId="1076"/>
          <ac:spMkLst>
            <pc:docMk/>
            <pc:sldMk cId="1828868442" sldId="323"/>
            <ac:spMk id="31" creationId="{6C9BB00E-7C90-DBD1-278F-56D5B75DDB89}"/>
          </ac:spMkLst>
        </pc:spChg>
        <pc:spChg chg="mod">
          <ac:chgData name="Laura Mendes" userId="0115b15547ada1d5" providerId="LiveId" clId="{C697BEC5-2CC6-4AA8-A691-623C13794D0E}" dt="2022-11-26T17:50:46.943" v="4188" actId="14100"/>
          <ac:spMkLst>
            <pc:docMk/>
            <pc:sldMk cId="1828868442" sldId="323"/>
            <ac:spMk id="51" creationId="{F2307D11-A1E2-406E-B613-651457CA084A}"/>
          </ac:spMkLst>
        </pc:spChg>
        <pc:spChg chg="mod">
          <ac:chgData name="Laura Mendes" userId="0115b15547ada1d5" providerId="LiveId" clId="{C697BEC5-2CC6-4AA8-A691-623C13794D0E}" dt="2022-11-26T17:55:49.968" v="4209" actId="14100"/>
          <ac:spMkLst>
            <pc:docMk/>
            <pc:sldMk cId="1828868442" sldId="323"/>
            <ac:spMk id="52" creationId="{C210F3C2-CF8A-4DB9-8469-47738AF47D7E}"/>
          </ac:spMkLst>
        </pc:spChg>
        <pc:spChg chg="del">
          <ac:chgData name="Laura Mendes" userId="0115b15547ada1d5" providerId="LiveId" clId="{C697BEC5-2CC6-4AA8-A691-623C13794D0E}" dt="2022-11-26T17:08:38.881" v="3779" actId="478"/>
          <ac:spMkLst>
            <pc:docMk/>
            <pc:sldMk cId="1828868442" sldId="323"/>
            <ac:spMk id="57" creationId="{BBCAE340-C201-4FE2-B3F0-81F755CADE93}"/>
          </ac:spMkLst>
        </pc:spChg>
        <pc:spChg chg="del">
          <ac:chgData name="Laura Mendes" userId="0115b15547ada1d5" providerId="LiveId" clId="{C697BEC5-2CC6-4AA8-A691-623C13794D0E}" dt="2022-11-26T17:08:42.145" v="3780" actId="478"/>
          <ac:spMkLst>
            <pc:docMk/>
            <pc:sldMk cId="1828868442" sldId="323"/>
            <ac:spMk id="61" creationId="{509CE7E7-9ED7-4432-A542-DF70D3407939}"/>
          </ac:spMkLst>
        </pc:spChg>
        <pc:spChg chg="del">
          <ac:chgData name="Laura Mendes" userId="0115b15547ada1d5" providerId="LiveId" clId="{C697BEC5-2CC6-4AA8-A691-623C13794D0E}" dt="2022-11-26T17:08:43.074" v="3781" actId="478"/>
          <ac:spMkLst>
            <pc:docMk/>
            <pc:sldMk cId="1828868442" sldId="323"/>
            <ac:spMk id="62" creationId="{29E930B0-102E-47C9-B12A-F20C22AC16A7}"/>
          </ac:spMkLst>
        </pc:spChg>
        <pc:spChg chg="del">
          <ac:chgData name="Laura Mendes" userId="0115b15547ada1d5" providerId="LiveId" clId="{C697BEC5-2CC6-4AA8-A691-623C13794D0E}" dt="2022-11-26T17:08:44.851" v="3782" actId="478"/>
          <ac:spMkLst>
            <pc:docMk/>
            <pc:sldMk cId="1828868442" sldId="323"/>
            <ac:spMk id="63" creationId="{CD49DF62-A9B8-4CF4-8D6F-1224B2D1C896}"/>
          </ac:spMkLst>
        </pc:spChg>
        <pc:grpChg chg="add del mod">
          <ac:chgData name="Laura Mendes" userId="0115b15547ada1d5" providerId="LiveId" clId="{C697BEC5-2CC6-4AA8-A691-623C13794D0E}" dt="2022-11-26T17:18:31.910" v="3893" actId="478"/>
          <ac:grpSpMkLst>
            <pc:docMk/>
            <pc:sldMk cId="1828868442" sldId="323"/>
            <ac:grpSpMk id="3" creationId="{BC9F7F6E-0AF6-0697-388F-05B8693EE99A}"/>
          </ac:grpSpMkLst>
        </pc:grpChg>
        <pc:grpChg chg="mod ord">
          <ac:chgData name="Laura Mendes" userId="0115b15547ada1d5" providerId="LiveId" clId="{C697BEC5-2CC6-4AA8-A691-623C13794D0E}" dt="2022-11-26T17:57:49.391" v="4222" actId="166"/>
          <ac:grpSpMkLst>
            <pc:docMk/>
            <pc:sldMk cId="1828868442" sldId="323"/>
            <ac:grpSpMk id="5" creationId="{609B834B-4C88-224A-AF38-5D9C3886FD51}"/>
          </ac:grpSpMkLst>
        </pc:grpChg>
        <pc:grpChg chg="mod ord">
          <ac:chgData name="Laura Mendes" userId="0115b15547ada1d5" providerId="LiveId" clId="{C697BEC5-2CC6-4AA8-A691-623C13794D0E}" dt="2022-11-26T17:57:49.391" v="4222" actId="166"/>
          <ac:grpSpMkLst>
            <pc:docMk/>
            <pc:sldMk cId="1828868442" sldId="323"/>
            <ac:grpSpMk id="8" creationId="{024A92D0-A0D7-1C86-918E-973B68CF4A8A}"/>
          </ac:grpSpMkLst>
        </pc:grpChg>
        <pc:grpChg chg="add del mod">
          <ac:chgData name="Laura Mendes" userId="0115b15547ada1d5" providerId="LiveId" clId="{C697BEC5-2CC6-4AA8-A691-623C13794D0E}" dt="2022-11-26T17:23:53.949" v="3943" actId="478"/>
          <ac:grpSpMkLst>
            <pc:docMk/>
            <pc:sldMk cId="1828868442" sldId="323"/>
            <ac:grpSpMk id="15" creationId="{6A5DBEC0-D922-6C79-277F-807F1FF7265E}"/>
          </ac:grpSpMkLst>
        </pc:grpChg>
        <pc:grpChg chg="del">
          <ac:chgData name="Laura Mendes" userId="0115b15547ada1d5" providerId="LiveId" clId="{C697BEC5-2CC6-4AA8-A691-623C13794D0E}" dt="2022-11-26T17:12:43.827" v="3820" actId="478"/>
          <ac:grpSpMkLst>
            <pc:docMk/>
            <pc:sldMk cId="1828868442" sldId="323"/>
            <ac:grpSpMk id="20" creationId="{98808837-1369-429E-9C75-933E3F7E49FB}"/>
          </ac:grpSpMkLst>
        </pc:grpChg>
        <pc:grpChg chg="del">
          <ac:chgData name="Laura Mendes" userId="0115b15547ada1d5" providerId="LiveId" clId="{C697BEC5-2CC6-4AA8-A691-623C13794D0E}" dt="2022-11-26T17:12:41.844" v="3819" actId="478"/>
          <ac:grpSpMkLst>
            <pc:docMk/>
            <pc:sldMk cId="1828868442" sldId="323"/>
            <ac:grpSpMk id="23" creationId="{4CB2A7F7-31E7-4473-8CC6-33AAA2873BF3}"/>
          </ac:grpSpMkLst>
        </pc:grpChg>
        <pc:grpChg chg="add del mod">
          <ac:chgData name="Laura Mendes" userId="0115b15547ada1d5" providerId="LiveId" clId="{C697BEC5-2CC6-4AA8-A691-623C13794D0E}" dt="2022-11-26T17:35:55.841" v="4095" actId="478"/>
          <ac:grpSpMkLst>
            <pc:docMk/>
            <pc:sldMk cId="1828868442" sldId="323"/>
            <ac:grpSpMk id="28" creationId="{582A56BB-5747-7AA2-1D37-36D5EE3C235F}"/>
          </ac:grpSpMkLst>
        </pc:grpChg>
        <pc:picChg chg="mod">
          <ac:chgData name="Laura Mendes" userId="0115b15547ada1d5" providerId="LiveId" clId="{C697BEC5-2CC6-4AA8-A691-623C13794D0E}" dt="2022-11-26T18:01:12.092" v="4270" actId="1076"/>
          <ac:picMkLst>
            <pc:docMk/>
            <pc:sldMk cId="1828868442" sldId="323"/>
            <ac:picMk id="12" creationId="{A8249EE8-ACEF-456B-B7F9-622C90937907}"/>
          </ac:picMkLst>
        </pc:picChg>
        <pc:picChg chg="add del mod">
          <ac:chgData name="Laura Mendes" userId="0115b15547ada1d5" providerId="LiveId" clId="{C697BEC5-2CC6-4AA8-A691-623C13794D0E}" dt="2022-11-26T17:23:55.268" v="3944" actId="478"/>
          <ac:picMkLst>
            <pc:docMk/>
            <pc:sldMk cId="1828868442" sldId="323"/>
            <ac:picMk id="32" creationId="{367DDA9F-8A70-1ADD-78DD-E6B1AA7FF5BD}"/>
          </ac:picMkLst>
        </pc:picChg>
        <pc:cxnChg chg="add mod">
          <ac:chgData name="Laura Mendes" userId="0115b15547ada1d5" providerId="LiveId" clId="{C697BEC5-2CC6-4AA8-A691-623C13794D0E}" dt="2022-11-26T17:55:40.298" v="4207" actId="14100"/>
          <ac:cxnSpMkLst>
            <pc:docMk/>
            <pc:sldMk cId="1828868442" sldId="323"/>
            <ac:cxnSpMk id="37" creationId="{D42B8CCA-16C3-C282-8FDF-60FCCA250FC8}"/>
          </ac:cxnSpMkLst>
        </pc:cxnChg>
        <pc:cxnChg chg="add del mod">
          <ac:chgData name="Laura Mendes" userId="0115b15547ada1d5" providerId="LiveId" clId="{C697BEC5-2CC6-4AA8-A691-623C13794D0E}" dt="2022-11-26T17:35:48.477" v="4092"/>
          <ac:cxnSpMkLst>
            <pc:docMk/>
            <pc:sldMk cId="1828868442" sldId="323"/>
            <ac:cxnSpMk id="41" creationId="{A0AE87CF-4ED9-2DA9-BEF1-552F9B91437C}"/>
          </ac:cxnSpMkLst>
        </pc:cxnChg>
        <pc:cxnChg chg="add del mod">
          <ac:chgData name="Laura Mendes" userId="0115b15547ada1d5" providerId="LiveId" clId="{C697BEC5-2CC6-4AA8-A691-623C13794D0E}" dt="2022-11-26T17:36:38.458" v="4098" actId="478"/>
          <ac:cxnSpMkLst>
            <pc:docMk/>
            <pc:sldMk cId="1828868442" sldId="323"/>
            <ac:cxnSpMk id="45" creationId="{26807C20-A15F-FD4F-E0FC-004A22ED4D91}"/>
          </ac:cxnSpMkLst>
        </pc:cxnChg>
        <pc:cxnChg chg="add mod">
          <ac:chgData name="Laura Mendes" userId="0115b15547ada1d5" providerId="LiveId" clId="{C697BEC5-2CC6-4AA8-A691-623C13794D0E}" dt="2022-11-26T17:45:33.195" v="4161" actId="1076"/>
          <ac:cxnSpMkLst>
            <pc:docMk/>
            <pc:sldMk cId="1828868442" sldId="323"/>
            <ac:cxnSpMk id="47" creationId="{B552AE4F-1125-9073-DBE4-9E7BDA9D0925}"/>
          </ac:cxnSpMkLst>
        </pc:cxnChg>
        <pc:cxnChg chg="del mod">
          <ac:chgData name="Laura Mendes" userId="0115b15547ada1d5" providerId="LiveId" clId="{C697BEC5-2CC6-4AA8-A691-623C13794D0E}" dt="2022-11-26T17:45:03.196" v="4156" actId="478"/>
          <ac:cxnSpMkLst>
            <pc:docMk/>
            <pc:sldMk cId="1828868442" sldId="323"/>
            <ac:cxnSpMk id="54" creationId="{252B3601-3328-4A4B-801A-46026B652F2B}"/>
          </ac:cxnSpMkLst>
        </pc:cxnChg>
        <pc:cxnChg chg="del mod">
          <ac:chgData name="Laura Mendes" userId="0115b15547ada1d5" providerId="LiveId" clId="{C697BEC5-2CC6-4AA8-A691-623C13794D0E}" dt="2022-11-26T17:15:09.552" v="3876" actId="478"/>
          <ac:cxnSpMkLst>
            <pc:docMk/>
            <pc:sldMk cId="1828868442" sldId="323"/>
            <ac:cxnSpMk id="58" creationId="{CF146C17-D1F8-4271-9EF6-841DAE176F50}"/>
          </ac:cxnSpMkLst>
        </pc:cxnChg>
      </pc:sldChg>
      <pc:sldChg chg="addSp delSp modSp add mod delAnim modAnim modNotesTx">
        <pc:chgData name="Laura Mendes" userId="0115b15547ada1d5" providerId="LiveId" clId="{C697BEC5-2CC6-4AA8-A691-623C13794D0E}" dt="2022-11-27T16:14:59.511" v="5089"/>
        <pc:sldMkLst>
          <pc:docMk/>
          <pc:sldMk cId="353158288" sldId="324"/>
        </pc:sldMkLst>
        <pc:spChg chg="mod">
          <ac:chgData name="Laura Mendes" userId="0115b15547ada1d5" providerId="LiveId" clId="{C697BEC5-2CC6-4AA8-A691-623C13794D0E}" dt="2022-11-26T18:29:41.043" v="4849" actId="1076"/>
          <ac:spMkLst>
            <pc:docMk/>
            <pc:sldMk cId="353158288" sldId="324"/>
            <ac:spMk id="2" creationId="{C022BF0C-2C8A-8686-14C4-7FF3E3E9B6F4}"/>
          </ac:spMkLst>
        </pc:spChg>
        <pc:spChg chg="add mod">
          <ac:chgData name="Laura Mendes" userId="0115b15547ada1d5" providerId="LiveId" clId="{C697BEC5-2CC6-4AA8-A691-623C13794D0E}" dt="2022-11-26T18:36:26.276" v="4932" actId="1076"/>
          <ac:spMkLst>
            <pc:docMk/>
            <pc:sldMk cId="353158288" sldId="324"/>
            <ac:spMk id="3" creationId="{6181BD7B-9C2A-AFF6-55E6-1FBB81C2E94D}"/>
          </ac:spMkLst>
        </pc:spChg>
        <pc:spChg chg="add mod">
          <ac:chgData name="Laura Mendes" userId="0115b15547ada1d5" providerId="LiveId" clId="{C697BEC5-2CC6-4AA8-A691-623C13794D0E}" dt="2022-11-26T18:36:26.276" v="4932" actId="1076"/>
          <ac:spMkLst>
            <pc:docMk/>
            <pc:sldMk cId="353158288" sldId="324"/>
            <ac:spMk id="4" creationId="{C0E84E41-EBEB-0A04-C02C-3DFB68F40AD1}"/>
          </ac:spMkLst>
        </pc:spChg>
        <pc:spChg chg="add mod">
          <ac:chgData name="Laura Mendes" userId="0115b15547ada1d5" providerId="LiveId" clId="{C697BEC5-2CC6-4AA8-A691-623C13794D0E}" dt="2022-11-26T18:35:59.822" v="4929" actId="1076"/>
          <ac:spMkLst>
            <pc:docMk/>
            <pc:sldMk cId="353158288" sldId="324"/>
            <ac:spMk id="11" creationId="{1E600C84-3A6A-FD65-AD96-C3450DAD4DA2}"/>
          </ac:spMkLst>
        </pc:spChg>
        <pc:spChg chg="add mod">
          <ac:chgData name="Laura Mendes" userId="0115b15547ada1d5" providerId="LiveId" clId="{C697BEC5-2CC6-4AA8-A691-623C13794D0E}" dt="2022-11-26T18:35:59.822" v="4929" actId="1076"/>
          <ac:spMkLst>
            <pc:docMk/>
            <pc:sldMk cId="353158288" sldId="324"/>
            <ac:spMk id="13" creationId="{CFAE4BFE-2BCC-6A8C-4526-8E91BCCCC154}"/>
          </ac:spMkLst>
        </pc:spChg>
        <pc:spChg chg="add mod">
          <ac:chgData name="Laura Mendes" userId="0115b15547ada1d5" providerId="LiveId" clId="{C697BEC5-2CC6-4AA8-A691-623C13794D0E}" dt="2022-11-26T18:36:26.276" v="4932" actId="1076"/>
          <ac:spMkLst>
            <pc:docMk/>
            <pc:sldMk cId="353158288" sldId="324"/>
            <ac:spMk id="14" creationId="{B5BAA930-8FE4-76E8-1BA7-8CF5C3811B45}"/>
          </ac:spMkLst>
        </pc:spChg>
        <pc:spChg chg="add mod">
          <ac:chgData name="Laura Mendes" userId="0115b15547ada1d5" providerId="LiveId" clId="{C697BEC5-2CC6-4AA8-A691-623C13794D0E}" dt="2022-11-26T18:36:26.276" v="4932" actId="1076"/>
          <ac:spMkLst>
            <pc:docMk/>
            <pc:sldMk cId="353158288" sldId="324"/>
            <ac:spMk id="15" creationId="{067EBC06-FC64-40CA-C907-F4F6DFFA8B0F}"/>
          </ac:spMkLst>
        </pc:spChg>
        <pc:spChg chg="mod">
          <ac:chgData name="Laura Mendes" userId="0115b15547ada1d5" providerId="LiveId" clId="{C697BEC5-2CC6-4AA8-A691-623C13794D0E}" dt="2022-11-26T18:37:16.074" v="4960" actId="207"/>
          <ac:spMkLst>
            <pc:docMk/>
            <pc:sldMk cId="353158288" sldId="324"/>
            <ac:spMk id="16" creationId="{89BE4792-849C-61A7-C801-53BE3FB4B0B4}"/>
          </ac:spMkLst>
        </pc:spChg>
        <pc:spChg chg="mod">
          <ac:chgData name="Laura Mendes" userId="0115b15547ada1d5" providerId="LiveId" clId="{C697BEC5-2CC6-4AA8-A691-623C13794D0E}" dt="2022-11-26T18:37:16.074" v="4960" actId="207"/>
          <ac:spMkLst>
            <pc:docMk/>
            <pc:sldMk cId="353158288" sldId="324"/>
            <ac:spMk id="17" creationId="{3601C108-8924-E814-F83B-A41DE437FD58}"/>
          </ac:spMkLst>
        </pc:spChg>
        <pc:spChg chg="mod">
          <ac:chgData name="Laura Mendes" userId="0115b15547ada1d5" providerId="LiveId" clId="{C697BEC5-2CC6-4AA8-A691-623C13794D0E}" dt="2022-11-26T18:37:16.074" v="4960" actId="207"/>
          <ac:spMkLst>
            <pc:docMk/>
            <pc:sldMk cId="353158288" sldId="324"/>
            <ac:spMk id="18" creationId="{686E34C4-1C65-3E40-1ABD-E426B625B329}"/>
          </ac:spMkLst>
        </pc:spChg>
        <pc:spChg chg="mod">
          <ac:chgData name="Laura Mendes" userId="0115b15547ada1d5" providerId="LiveId" clId="{C697BEC5-2CC6-4AA8-A691-623C13794D0E}" dt="2022-11-26T18:37:16.074" v="4960" actId="207"/>
          <ac:spMkLst>
            <pc:docMk/>
            <pc:sldMk cId="353158288" sldId="324"/>
            <ac:spMk id="19" creationId="{C18BD7C4-8C85-F62C-2E94-735B60C99492}"/>
          </ac:spMkLst>
        </pc:spChg>
        <pc:spChg chg="add mod">
          <ac:chgData name="Laura Mendes" userId="0115b15547ada1d5" providerId="LiveId" clId="{C697BEC5-2CC6-4AA8-A691-623C13794D0E}" dt="2022-11-26T18:37:00.243" v="4958" actId="1076"/>
          <ac:spMkLst>
            <pc:docMk/>
            <pc:sldMk cId="353158288" sldId="324"/>
            <ac:spMk id="20" creationId="{D7389682-681E-AAE3-39BD-73CFE817A7BD}"/>
          </ac:spMkLst>
        </pc:spChg>
        <pc:spChg chg="add mod">
          <ac:chgData name="Laura Mendes" userId="0115b15547ada1d5" providerId="LiveId" clId="{C697BEC5-2CC6-4AA8-A691-623C13794D0E}" dt="2022-11-26T18:36:20.745" v="4931" actId="1076"/>
          <ac:spMkLst>
            <pc:docMk/>
            <pc:sldMk cId="353158288" sldId="324"/>
            <ac:spMk id="21" creationId="{B51B0160-F9F0-811B-99C9-8620D66BA29F}"/>
          </ac:spMkLst>
        </pc:spChg>
        <pc:spChg chg="add del mod">
          <ac:chgData name="Laura Mendes" userId="0115b15547ada1d5" providerId="LiveId" clId="{C697BEC5-2CC6-4AA8-A691-623C13794D0E}" dt="2022-11-26T18:41:01.482" v="5081" actId="478"/>
          <ac:spMkLst>
            <pc:docMk/>
            <pc:sldMk cId="353158288" sldId="324"/>
            <ac:spMk id="22" creationId="{270278D8-B33D-2B48-09EC-A180FA773218}"/>
          </ac:spMkLst>
        </pc:spChg>
        <pc:spChg chg="mod">
          <ac:chgData name="Laura Mendes" userId="0115b15547ada1d5" providerId="LiveId" clId="{C697BEC5-2CC6-4AA8-A691-623C13794D0E}" dt="2022-11-26T18:29:37.372" v="4847" actId="20577"/>
          <ac:spMkLst>
            <pc:docMk/>
            <pc:sldMk cId="353158288" sldId="324"/>
            <ac:spMk id="31" creationId="{6C9BB00E-7C90-DBD1-278F-56D5B75DDB89}"/>
          </ac:spMkLst>
        </pc:spChg>
        <pc:spChg chg="del">
          <ac:chgData name="Laura Mendes" userId="0115b15547ada1d5" providerId="LiveId" clId="{C697BEC5-2CC6-4AA8-A691-623C13794D0E}" dt="2022-11-26T18:29:48.486" v="4850" actId="478"/>
          <ac:spMkLst>
            <pc:docMk/>
            <pc:sldMk cId="353158288" sldId="324"/>
            <ac:spMk id="51" creationId="{F2307D11-A1E2-406E-B613-651457CA084A}"/>
          </ac:spMkLst>
        </pc:spChg>
        <pc:spChg chg="del">
          <ac:chgData name="Laura Mendes" userId="0115b15547ada1d5" providerId="LiveId" clId="{C697BEC5-2CC6-4AA8-A691-623C13794D0E}" dt="2022-11-26T18:29:48.486" v="4850" actId="478"/>
          <ac:spMkLst>
            <pc:docMk/>
            <pc:sldMk cId="353158288" sldId="324"/>
            <ac:spMk id="52" creationId="{C210F3C2-CF8A-4DB9-8469-47738AF47D7E}"/>
          </ac:spMkLst>
        </pc:spChg>
        <pc:grpChg chg="del">
          <ac:chgData name="Laura Mendes" userId="0115b15547ada1d5" providerId="LiveId" clId="{C697BEC5-2CC6-4AA8-A691-623C13794D0E}" dt="2022-11-26T18:29:48.486" v="4850" actId="478"/>
          <ac:grpSpMkLst>
            <pc:docMk/>
            <pc:sldMk cId="353158288" sldId="324"/>
            <ac:grpSpMk id="5" creationId="{609B834B-4C88-224A-AF38-5D9C3886FD51}"/>
          </ac:grpSpMkLst>
        </pc:grpChg>
        <pc:grpChg chg="del">
          <ac:chgData name="Laura Mendes" userId="0115b15547ada1d5" providerId="LiveId" clId="{C697BEC5-2CC6-4AA8-A691-623C13794D0E}" dt="2022-11-26T18:29:48.486" v="4850" actId="478"/>
          <ac:grpSpMkLst>
            <pc:docMk/>
            <pc:sldMk cId="353158288" sldId="324"/>
            <ac:grpSpMk id="8" creationId="{024A92D0-A0D7-1C86-918E-973B68CF4A8A}"/>
          </ac:grpSpMkLst>
        </pc:grpChg>
        <pc:picChg chg="del">
          <ac:chgData name="Laura Mendes" userId="0115b15547ada1d5" providerId="LiveId" clId="{C697BEC5-2CC6-4AA8-A691-623C13794D0E}" dt="2022-11-26T18:29:48.486" v="4850" actId="478"/>
          <ac:picMkLst>
            <pc:docMk/>
            <pc:sldMk cId="353158288" sldId="324"/>
            <ac:picMk id="12" creationId="{A8249EE8-ACEF-456B-B7F9-622C90937907}"/>
          </ac:picMkLst>
        </pc:picChg>
        <pc:cxnChg chg="del">
          <ac:chgData name="Laura Mendes" userId="0115b15547ada1d5" providerId="LiveId" clId="{C697BEC5-2CC6-4AA8-A691-623C13794D0E}" dt="2022-11-26T18:29:48.486" v="4850" actId="478"/>
          <ac:cxnSpMkLst>
            <pc:docMk/>
            <pc:sldMk cId="353158288" sldId="324"/>
            <ac:cxnSpMk id="37" creationId="{D42B8CCA-16C3-C282-8FDF-60FCCA250FC8}"/>
          </ac:cxnSpMkLst>
        </pc:cxnChg>
        <pc:cxnChg chg="del">
          <ac:chgData name="Laura Mendes" userId="0115b15547ada1d5" providerId="LiveId" clId="{C697BEC5-2CC6-4AA8-A691-623C13794D0E}" dt="2022-11-26T18:29:48.486" v="4850" actId="478"/>
          <ac:cxnSpMkLst>
            <pc:docMk/>
            <pc:sldMk cId="353158288" sldId="324"/>
            <ac:cxnSpMk id="47" creationId="{B552AE4F-1125-9073-DBE4-9E7BDA9D0925}"/>
          </ac:cxnSpMkLst>
        </pc:cxnChg>
      </pc:sldChg>
      <pc:sldChg chg="addSp delSp modSp new mod">
        <pc:chgData name="Laura Mendes" userId="0115b15547ada1d5" providerId="LiveId" clId="{C697BEC5-2CC6-4AA8-A691-623C13794D0E}" dt="2022-12-01T09:18:53.204" v="5324" actId="9405"/>
        <pc:sldMkLst>
          <pc:docMk/>
          <pc:sldMk cId="1831304900" sldId="325"/>
        </pc:sldMkLst>
        <pc:spChg chg="del">
          <ac:chgData name="Laura Mendes" userId="0115b15547ada1d5" providerId="LiveId" clId="{C697BEC5-2CC6-4AA8-A691-623C13794D0E}" dt="2022-12-01T09:18:42.013" v="5321"/>
          <ac:spMkLst>
            <pc:docMk/>
            <pc:sldMk cId="1831304900" sldId="325"/>
            <ac:spMk id="3" creationId="{4B3BF0D8-1D12-398E-3D52-4003DE15C8A1}"/>
          </ac:spMkLst>
        </pc:spChg>
        <pc:picChg chg="add mod">
          <ac:chgData name="Laura Mendes" userId="0115b15547ada1d5" providerId="LiveId" clId="{C697BEC5-2CC6-4AA8-A691-623C13794D0E}" dt="2022-12-01T09:18:42.013" v="5321"/>
          <ac:picMkLst>
            <pc:docMk/>
            <pc:sldMk cId="1831304900" sldId="325"/>
            <ac:picMk id="6" creationId="{B821B008-1240-15C5-6878-B1530A143C3D}"/>
          </ac:picMkLst>
        </pc:picChg>
        <pc:inkChg chg="add">
          <ac:chgData name="Laura Mendes" userId="0115b15547ada1d5" providerId="LiveId" clId="{C697BEC5-2CC6-4AA8-A691-623C13794D0E}" dt="2022-12-01T09:18:51.038" v="5322" actId="9405"/>
          <ac:inkMkLst>
            <pc:docMk/>
            <pc:sldMk cId="1831304900" sldId="325"/>
            <ac:inkMk id="7" creationId="{027F9DC1-24A5-5620-05C2-F6C1D7A0F8F7}"/>
          </ac:inkMkLst>
        </pc:inkChg>
        <pc:inkChg chg="add">
          <ac:chgData name="Laura Mendes" userId="0115b15547ada1d5" providerId="LiveId" clId="{C697BEC5-2CC6-4AA8-A691-623C13794D0E}" dt="2022-12-01T09:18:52.433" v="5323" actId="9405"/>
          <ac:inkMkLst>
            <pc:docMk/>
            <pc:sldMk cId="1831304900" sldId="325"/>
            <ac:inkMk id="8" creationId="{8FB5804E-2095-FBC8-D35C-6B07CD8E99BC}"/>
          </ac:inkMkLst>
        </pc:inkChg>
        <pc:inkChg chg="add">
          <ac:chgData name="Laura Mendes" userId="0115b15547ada1d5" providerId="LiveId" clId="{C697BEC5-2CC6-4AA8-A691-623C13794D0E}" dt="2022-12-01T09:18:53.204" v="5324" actId="9405"/>
          <ac:inkMkLst>
            <pc:docMk/>
            <pc:sldMk cId="1831304900" sldId="325"/>
            <ac:inkMk id="9" creationId="{A56D2049-ECBA-7034-A1E1-B1F39EEFBBEF}"/>
          </ac:inkMkLst>
        </pc:inkChg>
      </pc:sldChg>
    </pc:docChg>
  </pc:docChgLst>
  <pc:docChgLst>
    <pc:chgData name="Guest User" providerId="Windows Live" clId="Web-{9414680F-4498-4F95-AD61-9665DE5F8B29}"/>
    <pc:docChg chg="addSld modSld sldOrd">
      <pc:chgData name="Guest User" userId="" providerId="Windows Live" clId="Web-{9414680F-4498-4F95-AD61-9665DE5F8B29}" dt="2022-11-24T10:06:56.263" v="292"/>
      <pc:docMkLst>
        <pc:docMk/>
      </pc:docMkLst>
    </pc:docChg>
  </pc:docChgLst>
  <pc:docChgLst>
    <pc:chgData name="Guest User" providerId="Windows Live" clId="Web-{E79FE4EE-D2A1-46D2-B0A7-77CF2940C8A6}"/>
    <pc:docChg chg="modSld">
      <pc:chgData name="Guest User" userId="" providerId="Windows Live" clId="Web-{E79FE4EE-D2A1-46D2-B0A7-77CF2940C8A6}" dt="2022-11-24T16:24:56.799" v="6"/>
      <pc:docMkLst>
        <pc:docMk/>
      </pc:docMkLst>
    </pc:docChg>
  </pc:docChgLst>
  <pc:docChgLst>
    <pc:chgData name="Samantha Gorrin" userId="00f725b7eeb2c5ba" providerId="Windows Live" clId="Web-{D48F4B92-B56B-4314-A8BD-95B2DBBBE226}"/>
    <pc:docChg chg="addSld delSld modSld">
      <pc:chgData name="Samantha Gorrin" userId="00f725b7eeb2c5ba" providerId="Windows Live" clId="Web-{D48F4B92-B56B-4314-A8BD-95B2DBBBE226}" dt="2022-11-25T15:19:58.582" v="8"/>
      <pc:docMkLst>
        <pc:docMk/>
      </pc:docMkLst>
      <pc:sldChg chg="del">
        <pc:chgData name="Samantha Gorrin" userId="00f725b7eeb2c5ba" providerId="Windows Live" clId="Web-{D48F4B92-B56B-4314-A8BD-95B2DBBBE226}" dt="2022-11-25T15:17:23.618" v="1"/>
        <pc:sldMkLst>
          <pc:docMk/>
          <pc:sldMk cId="3640292354" sldId="322"/>
        </pc:sldMkLst>
      </pc:sldChg>
    </pc:docChg>
  </pc:docChgLst>
  <pc:docChgLst>
    <pc:chgData name="Léonie Hatte" userId="ce001fb79d38d95a" providerId="LiveId" clId="{85339070-5C4B-4D09-8018-0B7932E36904}"/>
    <pc:docChg chg="undo custSel addSld delSld modSld sldOrd">
      <pc:chgData name="Léonie Hatte" userId="ce001fb79d38d95a" providerId="LiveId" clId="{85339070-5C4B-4D09-8018-0B7932E36904}" dt="2022-11-28T13:29:57.649" v="845" actId="20577"/>
      <pc:docMkLst>
        <pc:docMk/>
      </pc:docMkLst>
      <pc:sldChg chg="modSp mod modNotesTx">
        <pc:chgData name="Léonie Hatte" userId="ce001fb79d38d95a" providerId="LiveId" clId="{85339070-5C4B-4D09-8018-0B7932E36904}" dt="2022-11-23T17:01:55.045" v="631" actId="20577"/>
        <pc:sldMkLst>
          <pc:docMk/>
          <pc:sldMk cId="0" sldId="271"/>
        </pc:sldMkLst>
        <pc:spChg chg="mod">
          <ac:chgData name="Léonie Hatte" userId="ce001fb79d38d95a" providerId="LiveId" clId="{85339070-5C4B-4D09-8018-0B7932E36904}" dt="2022-11-23T16:19:49.943" v="5" actId="20577"/>
          <ac:spMkLst>
            <pc:docMk/>
            <pc:sldMk cId="0" sldId="271"/>
            <ac:spMk id="9" creationId="{F441765D-0620-D96E-7349-1E2D4B091095}"/>
          </ac:spMkLst>
        </pc:spChg>
      </pc:sldChg>
      <pc:sldChg chg="modNotesTx">
        <pc:chgData name="Léonie Hatte" userId="ce001fb79d38d95a" providerId="LiveId" clId="{85339070-5C4B-4D09-8018-0B7932E36904}" dt="2022-11-23T17:02:00.294" v="637" actId="20577"/>
        <pc:sldMkLst>
          <pc:docMk/>
          <pc:sldMk cId="0" sldId="283"/>
        </pc:sldMkLst>
      </pc:sldChg>
      <pc:sldChg chg="modNotesTx">
        <pc:chgData name="Léonie Hatte" userId="ce001fb79d38d95a" providerId="LiveId" clId="{85339070-5C4B-4D09-8018-0B7932E36904}" dt="2022-11-23T17:02:04.912" v="639" actId="20577"/>
        <pc:sldMkLst>
          <pc:docMk/>
          <pc:sldMk cId="0" sldId="284"/>
        </pc:sldMkLst>
      </pc:sldChg>
      <pc:sldChg chg="modSp mod modNotesTx">
        <pc:chgData name="Léonie Hatte" userId="ce001fb79d38d95a" providerId="LiveId" clId="{85339070-5C4B-4D09-8018-0B7932E36904}" dt="2022-11-28T13:10:42.524" v="837" actId="1076"/>
        <pc:sldMkLst>
          <pc:docMk/>
          <pc:sldMk cId="1236743605" sldId="288"/>
        </pc:sldMkLst>
        <pc:spChg chg="mod">
          <ac:chgData name="Léonie Hatte" userId="ce001fb79d38d95a" providerId="LiveId" clId="{85339070-5C4B-4D09-8018-0B7932E36904}" dt="2022-11-23T16:20:10.140" v="11" actId="20577"/>
          <ac:spMkLst>
            <pc:docMk/>
            <pc:sldMk cId="1236743605" sldId="288"/>
            <ac:spMk id="8" creationId="{2D586961-B994-F329-5E35-A8685C520C8D}"/>
          </ac:spMkLst>
        </pc:spChg>
        <pc:spChg chg="mod">
          <ac:chgData name="Léonie Hatte" userId="ce001fb79d38d95a" providerId="LiveId" clId="{85339070-5C4B-4D09-8018-0B7932E36904}" dt="2022-11-28T13:10:42.524" v="837" actId="1076"/>
          <ac:spMkLst>
            <pc:docMk/>
            <pc:sldMk cId="1236743605" sldId="288"/>
            <ac:spMk id="20" creationId="{B0C228D1-995B-2D9D-F694-441CF30E8D96}"/>
          </ac:spMkLst>
        </pc:spChg>
      </pc:sldChg>
      <pc:sldChg chg="modNotesTx">
        <pc:chgData name="Léonie Hatte" userId="ce001fb79d38d95a" providerId="LiveId" clId="{85339070-5C4B-4D09-8018-0B7932E36904}" dt="2022-11-23T17:02:09.745" v="641" actId="20577"/>
        <pc:sldMkLst>
          <pc:docMk/>
          <pc:sldMk cId="2509253953" sldId="292"/>
        </pc:sldMkLst>
      </pc:sldChg>
      <pc:sldChg chg="modNotesTx">
        <pc:chgData name="Léonie Hatte" userId="ce001fb79d38d95a" providerId="LiveId" clId="{85339070-5C4B-4D09-8018-0B7932E36904}" dt="2022-11-23T17:02:02.836" v="638" actId="20577"/>
        <pc:sldMkLst>
          <pc:docMk/>
          <pc:sldMk cId="720488583" sldId="293"/>
        </pc:sldMkLst>
      </pc:sldChg>
      <pc:sldChg chg="modNotesTx">
        <pc:chgData name="Léonie Hatte" userId="ce001fb79d38d95a" providerId="LiveId" clId="{85339070-5C4B-4D09-8018-0B7932E36904}" dt="2022-11-23T17:02:16.723" v="642" actId="20577"/>
        <pc:sldMkLst>
          <pc:docMk/>
          <pc:sldMk cId="536769867" sldId="294"/>
        </pc:sldMkLst>
      </pc:sldChg>
      <pc:sldChg chg="modNotesTx">
        <pc:chgData name="Léonie Hatte" userId="ce001fb79d38d95a" providerId="LiveId" clId="{85339070-5C4B-4D09-8018-0B7932E36904}" dt="2022-11-23T17:02:29.468" v="656" actId="20577"/>
        <pc:sldMkLst>
          <pc:docMk/>
          <pc:sldMk cId="131130933" sldId="299"/>
        </pc:sldMkLst>
      </pc:sldChg>
      <pc:sldChg chg="modNotesTx">
        <pc:chgData name="Léonie Hatte" userId="ce001fb79d38d95a" providerId="LiveId" clId="{85339070-5C4B-4D09-8018-0B7932E36904}" dt="2022-11-23T17:02:43.200" v="746" actId="20577"/>
        <pc:sldMkLst>
          <pc:docMk/>
          <pc:sldMk cId="3008396024" sldId="300"/>
        </pc:sldMkLst>
      </pc:sldChg>
      <pc:sldChg chg="modNotesTx">
        <pc:chgData name="Léonie Hatte" userId="ce001fb79d38d95a" providerId="LiveId" clId="{85339070-5C4B-4D09-8018-0B7932E36904}" dt="2022-11-23T17:02:55.343" v="833" actId="20577"/>
        <pc:sldMkLst>
          <pc:docMk/>
          <pc:sldMk cId="4088346327" sldId="301"/>
        </pc:sldMkLst>
      </pc:sldChg>
      <pc:sldChg chg="modNotesTx">
        <pc:chgData name="Léonie Hatte" userId="ce001fb79d38d95a" providerId="LiveId" clId="{85339070-5C4B-4D09-8018-0B7932E36904}" dt="2022-11-23T17:02:31.861" v="661" actId="20577"/>
        <pc:sldMkLst>
          <pc:docMk/>
          <pc:sldMk cId="3505250400" sldId="302"/>
        </pc:sldMkLst>
      </pc:sldChg>
      <pc:sldChg chg="modNotesTx">
        <pc:chgData name="Léonie Hatte" userId="ce001fb79d38d95a" providerId="LiveId" clId="{85339070-5C4B-4D09-8018-0B7932E36904}" dt="2022-11-23T17:02:34.114" v="667" actId="20577"/>
        <pc:sldMkLst>
          <pc:docMk/>
          <pc:sldMk cId="4173758150" sldId="307"/>
        </pc:sldMkLst>
      </pc:sldChg>
      <pc:sldChg chg="modSp add mod modNotesTx">
        <pc:chgData name="Léonie Hatte" userId="ce001fb79d38d95a" providerId="LiveId" clId="{85339070-5C4B-4D09-8018-0B7932E36904}" dt="2022-11-23T17:02:07.407" v="640" actId="20577"/>
        <pc:sldMkLst>
          <pc:docMk/>
          <pc:sldMk cId="3824382249" sldId="308"/>
        </pc:sldMkLst>
        <pc:spChg chg="mod">
          <ac:chgData name="Léonie Hatte" userId="ce001fb79d38d95a" providerId="LiveId" clId="{85339070-5C4B-4D09-8018-0B7932E36904}" dt="2022-11-23T16:50:06.979" v="622" actId="5793"/>
          <ac:spMkLst>
            <pc:docMk/>
            <pc:sldMk cId="3824382249" sldId="308"/>
            <ac:spMk id="2" creationId="{9280EEC5-F9C7-D5C2-8565-C59F2D1D5D51}"/>
          </ac:spMkLst>
        </pc:spChg>
        <pc:spChg chg="mod">
          <ac:chgData name="Léonie Hatte" userId="ce001fb79d38d95a" providerId="LiveId" clId="{85339070-5C4B-4D09-8018-0B7932E36904}" dt="2022-11-23T16:50:19.919" v="623" actId="113"/>
          <ac:spMkLst>
            <pc:docMk/>
            <pc:sldMk cId="3824382249" sldId="308"/>
            <ac:spMk id="11" creationId="{00C74E2C-88DC-5B56-F2BB-759BF0008C5C}"/>
          </ac:spMkLst>
        </pc:spChg>
      </pc:sldChg>
      <pc:sldChg chg="modSp">
        <pc:chgData name="Léonie Hatte" userId="ce001fb79d38d95a" providerId="LiveId" clId="{85339070-5C4B-4D09-8018-0B7932E36904}" dt="2022-11-28T13:29:57.649" v="845" actId="20577"/>
        <pc:sldMkLst>
          <pc:docMk/>
          <pc:sldMk cId="353158288" sldId="324"/>
        </pc:sldMkLst>
        <pc:spChg chg="mod">
          <ac:chgData name="Léonie Hatte" userId="ce001fb79d38d95a" providerId="LiveId" clId="{85339070-5C4B-4D09-8018-0B7932E36904}" dt="2022-11-28T13:29:57.649" v="845" actId="20577"/>
          <ac:spMkLst>
            <pc:docMk/>
            <pc:sldMk cId="353158288" sldId="324"/>
            <ac:spMk id="20" creationId="{D7389682-681E-AAE3-39BD-73CFE817A7BD}"/>
          </ac:spMkLst>
        </pc:spChg>
      </pc:sldChg>
    </pc:docChg>
  </pc:docChgLst>
  <pc:docChgLst>
    <pc:chgData userId="00f725b7eeb2c5ba" providerId="LiveId" clId="{A20F07A2-AC69-4C25-8149-9DB42C388ADC}"/>
    <pc:docChg chg="modSld">
      <pc:chgData name="" userId="00f725b7eeb2c5ba" providerId="LiveId" clId="{A20F07A2-AC69-4C25-8149-9DB42C388ADC}" dt="2022-11-28T14:30:35" v="113"/>
      <pc:docMkLst>
        <pc:docMk/>
      </pc:docMkLst>
      <pc:sldChg chg="modAnim">
        <pc:chgData name="" userId="00f725b7eeb2c5ba" providerId="LiveId" clId="{A20F07A2-AC69-4C25-8149-9DB42C388ADC}" dt="2022-11-28T14:30:35" v="113"/>
        <pc:sldMkLst>
          <pc:docMk/>
          <pc:sldMk cId="1828868442" sldId="323"/>
        </pc:sldMkLst>
      </pc:sldChg>
    </pc:docChg>
  </pc:docChgLst>
  <pc:docChgLst>
    <pc:chgData name="Guest User" providerId="Windows Live" clId="Web-{49D82F2D-7896-4DD3-9522-B3DCE0347D9A}"/>
    <pc:docChg chg="addSld delSld modSld sldOrd">
      <pc:chgData name="Guest User" userId="" providerId="Windows Live" clId="Web-{49D82F2D-7896-4DD3-9522-B3DCE0347D9A}" dt="2022-11-24T11:05:02.630" v="67" actId="14100"/>
      <pc:docMkLst>
        <pc:docMk/>
      </pc:docMkLst>
      <pc:sldChg chg="addSp delSp modSp add ord replId">
        <pc:chgData name="Guest User" userId="" providerId="Windows Live" clId="Web-{49D82F2D-7896-4DD3-9522-B3DCE0347D9A}" dt="2022-11-24T11:05:02.630" v="67" actId="14100"/>
        <pc:sldMkLst>
          <pc:docMk/>
          <pc:sldMk cId="3862261468" sldId="320"/>
        </pc:sldMkLst>
        <pc:spChg chg="add del mod">
          <ac:chgData name="Guest User" userId="" providerId="Windows Live" clId="Web-{49D82F2D-7896-4DD3-9522-B3DCE0347D9A}" dt="2022-11-24T11:04:50.551" v="66"/>
          <ac:spMkLst>
            <pc:docMk/>
            <pc:sldMk cId="3862261468" sldId="320"/>
            <ac:spMk id="5" creationId="{543B717F-7E73-0041-B822-FD606125A914}"/>
          </ac:spMkLst>
        </pc:spChg>
        <pc:spChg chg="del">
          <ac:chgData name="Guest User" userId="" providerId="Windows Live" clId="Web-{49D82F2D-7896-4DD3-9522-B3DCE0347D9A}" dt="2022-11-24T11:00:36.785" v="36"/>
          <ac:spMkLst>
            <pc:docMk/>
            <pc:sldMk cId="3862261468" sldId="320"/>
            <ac:spMk id="7" creationId="{9416C2A5-073C-EF40-0F91-F2EB8D85D24A}"/>
          </ac:spMkLst>
        </pc:spChg>
        <pc:spChg chg="add del mod">
          <ac:chgData name="Guest User" userId="" providerId="Windows Live" clId="Web-{49D82F2D-7896-4DD3-9522-B3DCE0347D9A}" dt="2022-11-24T11:05:02.630" v="67" actId="14100"/>
          <ac:spMkLst>
            <pc:docMk/>
            <pc:sldMk cId="3862261468" sldId="320"/>
            <ac:spMk id="9" creationId="{607786F6-CE9C-46D7-FF0C-AED3CA6DEA12}"/>
          </ac:spMkLst>
        </pc:spChg>
        <pc:spChg chg="mod">
          <ac:chgData name="Guest User" userId="" providerId="Windows Live" clId="Web-{49D82F2D-7896-4DD3-9522-B3DCE0347D9A}" dt="2022-11-24T10:59:31.703" v="24" actId="20577"/>
          <ac:spMkLst>
            <pc:docMk/>
            <pc:sldMk cId="3862261468" sldId="320"/>
            <ac:spMk id="14" creationId="{53BE18A4-A591-D5A1-0E0F-D5B9D7D0A914}"/>
          </ac:spMkLst>
        </pc:spChg>
        <pc:spChg chg="mod">
          <ac:chgData name="Guest User" userId="" providerId="Windows Live" clId="Web-{49D82F2D-7896-4DD3-9522-B3DCE0347D9A}" dt="2022-11-24T11:02:53.544" v="47" actId="1076"/>
          <ac:spMkLst>
            <pc:docMk/>
            <pc:sldMk cId="3862261468" sldId="320"/>
            <ac:spMk id="17" creationId="{55DC41C7-DF76-3120-3BFB-72CE00375AE1}"/>
          </ac:spMkLst>
        </pc:spChg>
        <pc:spChg chg="add del">
          <ac:chgData name="Guest User" userId="" providerId="Windows Live" clId="Web-{49D82F2D-7896-4DD3-9522-B3DCE0347D9A}" dt="2022-11-24T11:04:35.082" v="63"/>
          <ac:spMkLst>
            <pc:docMk/>
            <pc:sldMk cId="3862261468" sldId="320"/>
            <ac:spMk id="19" creationId="{E70979E4-2D55-D1A6-E48C-D6CBDDA52226}"/>
          </ac:spMkLst>
        </pc:spChg>
        <pc:spChg chg="add del">
          <ac:chgData name="Guest User" userId="" providerId="Windows Live" clId="Web-{49D82F2D-7896-4DD3-9522-B3DCE0347D9A}" dt="2022-11-24T11:04:35.082" v="62"/>
          <ac:spMkLst>
            <pc:docMk/>
            <pc:sldMk cId="3862261468" sldId="320"/>
            <ac:spMk id="21" creationId="{823A75F6-F381-AB4E-7C12-A3EBC694E2EE}"/>
          </ac:spMkLst>
        </pc:spChg>
        <pc:spChg chg="add del">
          <ac:chgData name="Guest User" userId="" providerId="Windows Live" clId="Web-{49D82F2D-7896-4DD3-9522-B3DCE0347D9A}" dt="2022-11-24T11:04:35.082" v="61"/>
          <ac:spMkLst>
            <pc:docMk/>
            <pc:sldMk cId="3862261468" sldId="320"/>
            <ac:spMk id="23" creationId="{97760408-D32C-27B6-465F-69D9377A7E2B}"/>
          </ac:spMkLst>
        </pc:spChg>
        <pc:spChg chg="mod">
          <ac:chgData name="Guest User" userId="" providerId="Windows Live" clId="Web-{49D82F2D-7896-4DD3-9522-B3DCE0347D9A}" dt="2022-11-24T10:59:38.344" v="27" actId="20577"/>
          <ac:spMkLst>
            <pc:docMk/>
            <pc:sldMk cId="3862261468" sldId="320"/>
            <ac:spMk id="27" creationId="{35781C5E-2BB3-8C92-E9CB-254D616E0D26}"/>
          </ac:spMkLst>
        </pc:spChg>
        <pc:spChg chg="mod">
          <ac:chgData name="Guest User" userId="" providerId="Windows Live" clId="Web-{49D82F2D-7896-4DD3-9522-B3DCE0347D9A}" dt="2022-11-24T10:59:23.952" v="21" actId="20577"/>
          <ac:spMkLst>
            <pc:docMk/>
            <pc:sldMk cId="3862261468" sldId="320"/>
            <ac:spMk id="28" creationId="{AC38C2FE-1467-8E20-AA2C-B84974476757}"/>
          </ac:spMkLst>
        </pc:spChg>
        <pc:spChg chg="add del">
          <ac:chgData name="Guest User" userId="" providerId="Windows Live" clId="Web-{49D82F2D-7896-4DD3-9522-B3DCE0347D9A}" dt="2022-11-24T11:04:35.082" v="60"/>
          <ac:spMkLst>
            <pc:docMk/>
            <pc:sldMk cId="3862261468" sldId="320"/>
            <ac:spMk id="32" creationId="{ABD6F286-59D1-53AE-0BCA-0AB940A79F07}"/>
          </ac:spMkLst>
        </pc:spChg>
        <pc:spChg chg="del">
          <ac:chgData name="Guest User" userId="" providerId="Windows Live" clId="Web-{49D82F2D-7896-4DD3-9522-B3DCE0347D9A}" dt="2022-11-24T11:00:35.894" v="35"/>
          <ac:spMkLst>
            <pc:docMk/>
            <pc:sldMk cId="3862261468" sldId="320"/>
            <ac:spMk id="150" creationId="{FC8A28FB-46A8-D987-75E0-9EA48E052AB5}"/>
          </ac:spMkLst>
        </pc:spChg>
      </pc:sldChg>
    </pc:docChg>
  </pc:docChgLst>
  <pc:docChgLst>
    <pc:chgData name="Utilisateur invité" providerId="Windows Live" clId="Web-{1B13F674-6A30-4C16-968E-848BAAE9812D}"/>
    <pc:docChg chg="modSld">
      <pc:chgData name="Utilisateur invité" userId="" providerId="Windows Live" clId="Web-{1B13F674-6A30-4C16-968E-848BAAE9812D}" dt="2022-11-28T14:31:50.308" v="0" actId="1076"/>
      <pc:docMkLst>
        <pc:docMk/>
      </pc:docMkLst>
      <pc:sldChg chg="modSp">
        <pc:chgData name="Utilisateur invité" userId="" providerId="Windows Live" clId="Web-{1B13F674-6A30-4C16-968E-848BAAE9812D}" dt="2022-11-28T14:31:50.308" v="0" actId="1076"/>
        <pc:sldMkLst>
          <pc:docMk/>
          <pc:sldMk cId="26681543" sldId="317"/>
        </pc:sldMkLst>
        <pc:picChg chg="mod">
          <ac:chgData name="Utilisateur invité" userId="" providerId="Windows Live" clId="Web-{1B13F674-6A30-4C16-968E-848BAAE9812D}" dt="2022-11-28T14:31:50.308" v="0" actId="1076"/>
          <ac:picMkLst>
            <pc:docMk/>
            <pc:sldMk cId="26681543" sldId="317"/>
            <ac:picMk id="6" creationId="{DB762608-8B47-5D35-F400-83A8B6940060}"/>
          </ac:picMkLst>
        </pc:picChg>
      </pc:sldChg>
    </pc:docChg>
  </pc:docChgLst>
  <pc:docChgLst>
    <pc:chgData name="Léonie Hatte" userId="ce001fb79d38d95a" providerId="LiveId" clId="{0989C145-E3C1-4E5B-83ED-262B5E54C9FC}"/>
    <pc:docChg chg="undo custSel modSld">
      <pc:chgData name="Léonie Hatte" userId="ce001fb79d38d95a" providerId="LiveId" clId="{0989C145-E3C1-4E5B-83ED-262B5E54C9FC}" dt="2022-11-15T13:22:16.574" v="263" actId="1076"/>
      <pc:docMkLst>
        <pc:docMk/>
      </pc:docMkLst>
    </pc:docChg>
  </pc:docChgLst>
  <pc:docChgLst>
    <pc:chgData name="Utilisateur invité" providerId="Windows Live" clId="Web-{27C8B495-5256-4EAB-B964-202E32455E9B}"/>
    <pc:docChg chg="delSld modSld">
      <pc:chgData name="Utilisateur invité" userId="" providerId="Windows Live" clId="Web-{27C8B495-5256-4EAB-B964-202E32455E9B}" dt="2022-11-24T16:43:35.066" v="3"/>
      <pc:docMkLst>
        <pc:docMk/>
      </pc:docMkLst>
      <pc:sldChg chg="delSp">
        <pc:chgData name="Utilisateur invité" userId="" providerId="Windows Live" clId="Web-{27C8B495-5256-4EAB-B964-202E32455E9B}" dt="2022-11-24T16:43:35.066" v="3"/>
        <pc:sldMkLst>
          <pc:docMk/>
          <pc:sldMk cId="3640292354" sldId="322"/>
        </pc:sldMkLst>
        <pc:spChg chg="del">
          <ac:chgData name="Utilisateur invité" userId="" providerId="Windows Live" clId="Web-{27C8B495-5256-4EAB-B964-202E32455E9B}" dt="2022-11-24T16:43:35.066" v="3"/>
          <ac:spMkLst>
            <pc:docMk/>
            <pc:sldMk cId="3640292354" sldId="322"/>
            <ac:spMk id="22" creationId="{DC43B351-DDE1-F0A5-5984-F253BCE2ECB1}"/>
          </ac:spMkLst>
        </pc:spChg>
      </pc:sldChg>
    </pc:docChg>
  </pc:docChgLst>
  <pc:docChgLst>
    <pc:chgData userId="00f725b7eeb2c5ba" providerId="LiveId" clId="{B2396923-050E-4595-ACED-3F2A7921971E}"/>
    <pc:docChg chg="custSel addSld delSld modSld">
      <pc:chgData name="" userId="00f725b7eeb2c5ba" providerId="LiveId" clId="{B2396923-050E-4595-ACED-3F2A7921971E}" dt="2022-11-25T16:11:29.377" v="157"/>
      <pc:docMkLst>
        <pc:docMk/>
      </pc:docMkLst>
      <pc:sldChg chg="addSp delSp modSp add modAnim">
        <pc:chgData name="" userId="00f725b7eeb2c5ba" providerId="LiveId" clId="{B2396923-050E-4595-ACED-3F2A7921971E}" dt="2022-11-25T16:11:29.377" v="157"/>
        <pc:sldMkLst>
          <pc:docMk/>
          <pc:sldMk cId="3640292354" sldId="322"/>
        </pc:sldMkLst>
        <pc:spChg chg="add mod">
          <ac:chgData name="" userId="00f725b7eeb2c5ba" providerId="LiveId" clId="{B2396923-050E-4595-ACED-3F2A7921971E}" dt="2022-11-25T15:38:33.588" v="91" actId="1076"/>
          <ac:spMkLst>
            <pc:docMk/>
            <pc:sldMk cId="3640292354" sldId="322"/>
            <ac:spMk id="4" creationId="{24E5821B-5528-412D-956D-CBE929FF1CA7}"/>
          </ac:spMkLst>
        </pc:spChg>
        <pc:spChg chg="add del">
          <ac:chgData name="" userId="00f725b7eeb2c5ba" providerId="LiveId" clId="{B2396923-050E-4595-ACED-3F2A7921971E}" dt="2022-11-25T15:35:57.708" v="73" actId="478"/>
          <ac:spMkLst>
            <pc:docMk/>
            <pc:sldMk cId="3640292354" sldId="322"/>
            <ac:spMk id="13" creationId="{F5947F82-5930-4ACB-9AF7-36C0436B4D8B}"/>
          </ac:spMkLst>
        </pc:spChg>
        <pc:spChg chg="del mod">
          <ac:chgData name="" userId="00f725b7eeb2c5ba" providerId="LiveId" clId="{B2396923-050E-4595-ACED-3F2A7921971E}" dt="2022-11-25T15:33:28.848" v="43" actId="478"/>
          <ac:spMkLst>
            <pc:docMk/>
            <pc:sldMk cId="3640292354" sldId="322"/>
            <ac:spMk id="50" creationId="{3810E83D-0D60-0B01-7CC5-B10A87CCD6D9}"/>
          </ac:spMkLst>
        </pc:spChg>
        <pc:spChg chg="mod">
          <ac:chgData name="" userId="00f725b7eeb2c5ba" providerId="LiveId" clId="{B2396923-050E-4595-ACED-3F2A7921971E}" dt="2022-11-25T15:29:58.068" v="37" actId="1037"/>
          <ac:spMkLst>
            <pc:docMk/>
            <pc:sldMk cId="3640292354" sldId="322"/>
            <ac:spMk id="51" creationId="{F2307D11-A1E2-406E-B613-651457CA084A}"/>
          </ac:spMkLst>
        </pc:spChg>
        <pc:spChg chg="mod">
          <ac:chgData name="" userId="00f725b7eeb2c5ba" providerId="LiveId" clId="{B2396923-050E-4595-ACED-3F2A7921971E}" dt="2022-11-25T15:29:58.068" v="37" actId="1037"/>
          <ac:spMkLst>
            <pc:docMk/>
            <pc:sldMk cId="3640292354" sldId="322"/>
            <ac:spMk id="52" creationId="{C210F3C2-CF8A-4DB9-8469-47738AF47D7E}"/>
          </ac:spMkLst>
        </pc:spChg>
        <pc:spChg chg="mod">
          <ac:chgData name="" userId="00f725b7eeb2c5ba" providerId="LiveId" clId="{B2396923-050E-4595-ACED-3F2A7921971E}" dt="2022-11-25T15:33:44.968" v="49" actId="14100"/>
          <ac:spMkLst>
            <pc:docMk/>
            <pc:sldMk cId="3640292354" sldId="322"/>
            <ac:spMk id="57" creationId="{BBCAE340-C201-4FE2-B3F0-81F755CADE93}"/>
          </ac:spMkLst>
        </pc:spChg>
        <pc:grpChg chg="mod">
          <ac:chgData name="" userId="00f725b7eeb2c5ba" providerId="LiveId" clId="{B2396923-050E-4595-ACED-3F2A7921971E}" dt="2022-11-25T15:29:58.068" v="37" actId="1037"/>
          <ac:grpSpMkLst>
            <pc:docMk/>
            <pc:sldMk cId="3640292354" sldId="322"/>
            <ac:grpSpMk id="5" creationId="{609B834B-4C88-224A-AF38-5D9C3886FD51}"/>
          </ac:grpSpMkLst>
        </pc:grpChg>
        <pc:grpChg chg="mod">
          <ac:chgData name="" userId="00f725b7eeb2c5ba" providerId="LiveId" clId="{B2396923-050E-4595-ACED-3F2A7921971E}" dt="2022-11-25T15:29:58.068" v="37" actId="1037"/>
          <ac:grpSpMkLst>
            <pc:docMk/>
            <pc:sldMk cId="3640292354" sldId="322"/>
            <ac:grpSpMk id="8" creationId="{024A92D0-A0D7-1C86-918E-973B68CF4A8A}"/>
          </ac:grpSpMkLst>
        </pc:grpChg>
        <pc:grpChg chg="add mod">
          <ac:chgData name="" userId="00f725b7eeb2c5ba" providerId="LiveId" clId="{B2396923-050E-4595-ACED-3F2A7921971E}" dt="2022-11-25T16:05:38.363" v="141" actId="1076"/>
          <ac:grpSpMkLst>
            <pc:docMk/>
            <pc:sldMk cId="3640292354" sldId="322"/>
            <ac:grpSpMk id="20" creationId="{98808837-1369-429E-9C75-933E3F7E49FB}"/>
          </ac:grpSpMkLst>
        </pc:grpChg>
        <pc:grpChg chg="add mod">
          <ac:chgData name="" userId="00f725b7eeb2c5ba" providerId="LiveId" clId="{B2396923-050E-4595-ACED-3F2A7921971E}" dt="2022-11-25T16:04:49.899" v="137" actId="1076"/>
          <ac:grpSpMkLst>
            <pc:docMk/>
            <pc:sldMk cId="3640292354" sldId="322"/>
            <ac:grpSpMk id="23" creationId="{4CB2A7F7-31E7-4473-8CC6-33AAA2873BF3}"/>
          </ac:grpSpMkLst>
        </pc:grpChg>
        <pc:picChg chg="add mod">
          <ac:chgData name="" userId="00f725b7eeb2c5ba" providerId="LiveId" clId="{B2396923-050E-4595-ACED-3F2A7921971E}" dt="2022-11-25T16:05:07.843" v="138" actId="1076"/>
          <ac:picMkLst>
            <pc:docMk/>
            <pc:sldMk cId="3640292354" sldId="322"/>
            <ac:picMk id="12" creationId="{A8249EE8-ACEF-456B-B7F9-622C90937907}"/>
          </ac:picMkLst>
        </pc:picChg>
        <pc:cxnChg chg="mod">
          <ac:chgData name="" userId="00f725b7eeb2c5ba" providerId="LiveId" clId="{B2396923-050E-4595-ACED-3F2A7921971E}" dt="2022-11-25T15:29:58.068" v="37" actId="1037"/>
          <ac:cxnSpMkLst>
            <pc:docMk/>
            <pc:sldMk cId="3640292354" sldId="322"/>
            <ac:cxnSpMk id="54" creationId="{252B3601-3328-4A4B-801A-46026B652F2B}"/>
          </ac:cxnSpMkLst>
        </pc:cxnChg>
        <pc:cxnChg chg="mod">
          <ac:chgData name="" userId="00f725b7eeb2c5ba" providerId="LiveId" clId="{B2396923-050E-4595-ACED-3F2A7921971E}" dt="2022-11-25T15:29:58.068" v="37" actId="1037"/>
          <ac:cxnSpMkLst>
            <pc:docMk/>
            <pc:sldMk cId="3640292354" sldId="322"/>
            <ac:cxnSpMk id="58" creationId="{CF146C17-D1F8-4271-9EF6-841DAE176F50}"/>
          </ac:cxnSpMkLst>
        </pc:cxnChg>
      </pc:sldChg>
    </pc:docChg>
  </pc:docChgLst>
  <pc:docChgLst>
    <pc:chgData name="Guest User" providerId="Windows Live" clId="Web-{C9DCD9E6-ED98-4F8B-865C-805127875C8F}"/>
    <pc:docChg chg="addSld modSld">
      <pc:chgData name="Guest User" userId="" providerId="Windows Live" clId="Web-{C9DCD9E6-ED98-4F8B-865C-805127875C8F}" dt="2022-11-24T16:22:33.288" v="19"/>
      <pc:docMkLst>
        <pc:docMk/>
      </pc:docMkLst>
      <pc:sldChg chg="add replId">
        <pc:chgData name="Guest User" userId="" providerId="Windows Live" clId="Web-{C9DCD9E6-ED98-4F8B-865C-805127875C8F}" dt="2022-11-24T16:10:31.609" v="5"/>
        <pc:sldMkLst>
          <pc:docMk/>
          <pc:sldMk cId="3640292354" sldId="32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09:18:5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6 24575,'-24'0'0,"9"-1"0,1 0 0,0 2 0,0 0 0,0 0 0,0 1 0,0 1 0,0 1 0,-21 7 0,17-4 0,0-1 0,-1-1 0,0 0 0,0-2 0,0 0 0,0-1 0,0-1 0,-20-1 0,-33 2 0,66-1 0,1-1 0,-1 1 0,0 0 0,0 1 0,1-1 0,-1 1 0,1 0 0,0 0 0,-1 1 0,1 0 0,0 0 0,0 0 0,1 0 0,-1 1 0,1 0 0,0 0 0,0 0 0,0 0 0,0 1 0,1-1 0,-1 1 0,1 0 0,1 0 0,-1 0 0,1 1 0,-1-1 0,2 1 0,-1-1 0,-1 8 0,-2 15 0,1 1 0,2-1 0,0 1 0,5 49 0,-1-30 0,-3 20 0,3 53 0,-2-118 0,1-1 0,-1 1 0,1 0 0,0 0 0,0 0 0,0-1 0,0 1 0,0-1 0,0 1 0,1-1 0,0 1 0,-1-1 0,1 0 0,0 1 0,0-1 0,3 2 0,0 0 0,-1-1 0,1 0 0,0 0 0,0 0 0,1-1 0,-1 0 0,10 3 0,5-1 0,1-1 0,-1 0 0,32-1 0,392-2 0,-182-2 0,-256 2 0,-1 0 0,1 0 0,0-1 0,-1 1 0,1-2 0,-1 1 0,1 0 0,-1-1 0,0 0 0,1-1 0,-1 1 0,0-1 0,-1 0 0,1 0 0,0 0 0,-1-1 0,1 1 0,-1-1 0,5-7 0,9-6 0,-13 13 0,1 0 0,-1-1 0,-1 1 0,1-1 0,-1 0 0,0-1 0,0 1 0,0-1 0,-1 1 0,0-1 0,0 0 0,0-1 0,-1 1 0,0 0 0,3-13 0,-2-20 0,-2 0 0,-6-71 0,4 103 0,-1 0 0,0 1 0,0-1 0,0 0 0,-1 0 0,0 1 0,0 0 0,-1-1 0,1 1 0,-1 1 0,-1-1 0,1 0 0,-1 1 0,0 0 0,-9-7 0,-9-6 0,-1 2 0,-40-22 0,22 14 0,11 6 0,20 13 0,1-1 0,0 0 0,0-1 0,1 0 0,0 0 0,-12-13 0,17 15 0,-1 1 0,-1-1 0,1 1 0,0 0 0,-1 0 0,0 1 0,0 0 0,0 0 0,-1 0 0,1 1 0,0-1 0,-1 2 0,0-1 0,-11-1 0,-8 1 0,0 1 0,-41 4 0,17-1 0,50-2-5,-5 0-92,1 0 0,0 0-1,-1 0 1,1 0 0,0 1 0,0 0 0,-1 0 0,1 0 0,0 0-1,0 1 1,0-1 0,0 1 0,-7 4 0,0 6-6729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09:18:5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09:18:5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8D6147-8CF5-99A6-523C-63DF53937F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9E718E-10ED-056A-EE4F-EC0F4AE30E0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4FC3CF8-DE15-8143-B8B4-12B7CC747746}" type="datetime1">
              <a:rPr lang="fr-FR"/>
              <a:pPr lvl="0"/>
              <a:t>12/12/2022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27A0B32-3015-88B3-78C4-EE400CF4D5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1CB314D4-3FA9-5FCD-AE02-E21DEAAB39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04F6B8-8B0D-F2AB-D92E-F769C7DF589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75836-E529-D84F-5234-A95B2F94E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6E1076F-CE1D-0940-A0BD-580C4F6C273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1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736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327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012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ALEXIS / LAURA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55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LAURA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13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409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SAMANTHA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635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SAMANTHA/IMANE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61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IMANE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0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SAMANTHA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17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99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/>
              <a:t>LEONIE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18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418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45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044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C95CA8-41AA-6D8C-D0EC-107E640B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E4B0F0-09EB-8EF4-FB84-C0E6FD9C1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546A26-BB61-ED9C-EF19-D7D09EB49E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A1C7C1-3552-4652-A453-D58E4F2AA61F}" type="slidenum">
              <a:t>20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07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4563A2-4186-1A09-3072-2E6D139F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3E58012-83AC-72A6-1E5B-2BC93B5EF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9591-8B4D-08F1-8749-1CDBF9CB37F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AE9843-F26F-485A-9242-628FF3B743CC}" type="slidenum">
              <a:t>21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40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LEONIE/IMANE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85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MARTIN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4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SAMANTHA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SAMANTHA/MARTIN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9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9127D2-EC2B-79B9-73C1-691DDCEB4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BAB50E-3368-DC93-559F-020EC54E66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/>
              <a:t>MARTIN</a:t>
            </a:r>
          </a:p>
          <a:p>
            <a:endParaRPr lang="en-GB"/>
          </a:p>
          <a:p>
            <a:r>
              <a:rPr lang="en-GB"/>
              <a:t>The best slide in History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AB089A-22A9-07AF-DB86-4E89026C3D6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2D245-D18A-4AA8-938E-D90F2B7DB5D9}" type="slidenum">
              <a:t>8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7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ALEXIS + Laura </a:t>
            </a:r>
            <a:r>
              <a:rPr lang="es-ES" err="1"/>
              <a:t>au</a:t>
            </a:r>
            <a:r>
              <a:rPr lang="es-ES"/>
              <a:t> clic du diapo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6E1076F-CE1D-0940-A0BD-580C4F6C273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9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ABF9-8644-BD40-656F-B575F7454B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BF25-F1F4-8FF5-A1F8-46B165EB3B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0528DA-8BA4-8FD3-8F6D-37294D7E89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B47C7-ABD0-408D-8CD2-89DA748B3E6C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4690D3F-8679-880C-7EC8-BC77800109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52AEA1-6E0E-61BE-B434-C4F4D39B36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74A0CD-C5F9-8E44-A614-85892C36A6F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3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1E02-FF66-60CE-4AF1-7644A0ACB9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A3900-C406-7A86-4211-C7CEC865187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4870-DDD7-0A7C-27E7-59A31C7690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B128DC-7F09-462E-A033-B0A1444EFDAE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F90E-A68D-947C-B5A0-B59583162E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C992-98F4-FD7D-6413-727FC16DB8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DB8C47-326E-3B4F-9398-32D17B16C1B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0AA7A-A148-D703-CED0-39B6993EBA9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450317" y="1517904"/>
            <a:ext cx="2220730" cy="45467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16C87-BF5F-4FC7-3328-9393473498B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7" cy="45467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ED86-B409-E225-204F-758E7F3153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5B39A-C89D-49AF-94B3-71E5D713F5AB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81FC-9D25-DC3C-79BF-80216564CC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CBE99-B4BB-D15D-0E96-0D2C1AECA3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34A9E-CAFF-FB4D-A865-D674E44DFFE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B9AC-3EEE-34F4-1831-C9722F8597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0F4F-A656-C954-5CB6-C3507BA35DA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26B8-8789-5D1A-5FCA-D9189F9773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27D87-C109-4630-B521-21862EF2CCA4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A50C3-D3E5-22C6-6D5A-72B92F6441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091F-2CAF-363B-0040-AD218850B7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0DC5F3-7703-6047-BB04-0BB209F377C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2FEA-FDFD-9FCD-56F5-4AD8EF10F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CC6A-54FF-F2B6-2EA6-E329A1D53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05CF-8994-BDCB-E1FB-2A1025FEB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3BD73-E946-4908-A84B-92AADC14C492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515A-53C7-D542-C48D-0811C900CE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D265-42DC-266B-32C8-499739DEE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90A6F-6FDA-AA42-86B6-308D9022D26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E421-C483-8A40-0493-480066FBB9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DC31-7786-6FED-CEBF-46CFAEDE87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7904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9B201-DFFE-9463-2CB5-D704C9669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6792" y="2980944"/>
            <a:ext cx="4334256" cy="31181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205C-1DB7-E6D4-F72C-231D0623DA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1AF580-CCCE-4168-A7AC-F9C7D232AC09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96CB-A227-2DA5-4241-DD2D8A485C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DFA9-C1BA-6C34-3DEE-8F62A1D5BA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654B11-2ACA-C049-8682-D1D9C6DCECC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F469042-8832-1E9E-4C19-C112A17B1D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7904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193E65D-2C42-91CC-DAE2-03C220049B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517904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18F463-9FC0-99A9-511D-4F51173A2B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6792" y="2944368"/>
            <a:ext cx="4334256" cy="606027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4E150F2-5E52-358D-3FE4-20AA60B0B93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36792" y="3644990"/>
            <a:ext cx="4334256" cy="24496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C8A875C-818F-6C8A-6E43-F50F120DD5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B14227-2AE9-4B00-8554-613DDBFF0616}" type="datetime1">
              <a:rPr lang="en-US" smtClean="0"/>
              <a:t>12/12/2022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0A794CB-4F39-CFDD-FCB5-C61ED9557C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10C42991-E48F-568B-CFE7-48FCAABDEC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42EA06-2B62-3243-A8C7-34AAD9FA46CA}" type="slidenum">
              <a:t>‹N°›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0E8B5A1C-C6E5-C1B5-67AD-C4461B5B9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39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BD72-EF2D-7F9A-967B-3A762A02B2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6521E-1285-849D-6D85-48361EC44C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114944-341B-4715-91B9-9015A6CDFB44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18FC-7D3C-97F2-B813-0AAC81F15B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A4DB-80AD-D016-894C-78ABEADA60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2DD39-923D-9848-963B-B3235EA9CC5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84276-DA05-21F4-AE69-BD2F2BFE35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72C266-7FB9-4A45-A37E-DC3373367F90}" type="datetime1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865B3-6173-9DA3-6DEE-48DDF9211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0188-E1FE-12C9-93B6-8681202491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4C9DC5-342F-2543-A4C7-6F11809BCBA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8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E404-974C-06FD-442D-4650467B2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2D52-FE45-7193-5D49-053281C5BB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910E0-8745-AB5D-DC9F-A5CEC32BF9A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1083-CD26-2C4F-124B-FED59DD4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C857A5-3E16-46C2-8281-51A5B229A329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860C-6B1A-4428-DBBD-0E3855477E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CD0E9-5B79-FE90-0FCB-A4F37476B1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CC56A-B3BE-1843-9ADF-EB03424533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3D0-C1F2-3993-33D6-38A47AC95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7C0777-DF27-E125-F00D-8BABCDAC586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349240" y="764036"/>
            <a:ext cx="6089903" cy="533095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3887-305D-0983-6243-9D04B80182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17904" y="3483863"/>
            <a:ext cx="3145536" cy="261518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1F9C9-2074-0A84-24AC-348A6C7933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587D1-18A9-43E2-883B-F7EBAE44FD7A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F7DB-D2C7-71BC-C732-C1816EF310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9A2F-35A4-2FBC-CD51-092A9626BC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5FE0C0-9FA5-3C40-A9B2-2D4AB672FDC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9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50250-ABA7-8D5D-A495-4CAD61795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C1C4-0E56-B4A4-0ADB-31FCCAFF9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BA446-C555-6A51-A438-AE99A5763B4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12C2A3C5-BF06-4989-84BB-F70D54A7A317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1D018-B7FB-01CC-BABB-161DE799797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3591-FF8C-889C-92B1-67DAC6CD68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AF3CB082-3BF4-C24B-8A53-EB47EF0C32D4}" type="slidenum">
              <a:t>‹N°›</a:t>
            </a:fld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C7496023-ECBE-35A2-CE9A-45315EF3584C}"/>
              </a:ext>
            </a:extLst>
          </p:cNvPr>
          <p:cNvSpPr/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5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-50" baseline="0">
          <a:solidFill>
            <a:srgbClr val="000000"/>
          </a:solidFill>
          <a:uFillTx/>
          <a:latin typeface="Aharoni"/>
        </a:defRPr>
      </a:lvl1pPr>
    </p:titleStyle>
    <p:bodyStyle>
      <a:lvl1pPr marL="365760" marR="0" lvl="0" indent="-36576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1pPr>
      <a:lvl2pPr marL="365760" marR="0" lvl="1" indent="0" algn="l" defTabSz="914400" rtl="0" fontAlgn="auto" hangingPunct="1">
        <a:lnSpc>
          <a:spcPct val="105000"/>
        </a:lnSpc>
        <a:spcBef>
          <a:spcPts val="9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404040"/>
          </a:solidFill>
          <a:uFillTx/>
          <a:latin typeface="Avenir Next LT Pro"/>
        </a:defRPr>
      </a:lvl2pPr>
      <a:lvl3pPr marL="640080" marR="0" lvl="2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3pPr>
      <a:lvl4pPr marL="640080" marR="0" lvl="3" indent="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None/>
        <a:tabLst/>
        <a:defRPr lang="en-US" sz="1800" b="0" i="1" u="none" strike="noStrike" kern="1200" cap="none" spc="0" baseline="0">
          <a:solidFill>
            <a:srgbClr val="404040"/>
          </a:solidFill>
          <a:uFillTx/>
          <a:latin typeface="Avenir Next LT Pro"/>
        </a:defRPr>
      </a:lvl4pPr>
      <a:lvl5pPr marL="886968" marR="0" lvl="4" indent="-274320" algn="l" defTabSz="914400" rtl="0" fontAlgn="auto" hangingPunct="1">
        <a:lnSpc>
          <a:spcPct val="105000"/>
        </a:lnSpc>
        <a:spcBef>
          <a:spcPts val="600"/>
        </a:spcBef>
        <a:spcAft>
          <a:spcPts val="0"/>
        </a:spcAft>
        <a:buClr>
          <a:srgbClr val="9A96C6"/>
        </a:buClr>
        <a:buSzPct val="100000"/>
        <a:buFont typeface="Avenir Next LT Pro" pitchFamily="34"/>
        <a:buChar char="+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3">
            <a:extLst>
              <a:ext uri="{FF2B5EF4-FFF2-40B4-BE49-F238E27FC236}">
                <a16:creationId xmlns:a16="http://schemas.microsoft.com/office/drawing/2014/main" id="{1BBED52E-BCB7-CEEC-2C72-81F56C709A9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1055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92000"/>
              <a:gd name="f7" fmla="val 6105524"/>
              <a:gd name="f8" fmla="val 11435080"/>
              <a:gd name="f9" fmla="val 771523"/>
              <a:gd name="f10" fmla="val 767080"/>
              <a:gd name="f11" fmla="+- 0 0 -90"/>
              <a:gd name="f12" fmla="*/ f3 1 12192000"/>
              <a:gd name="f13" fmla="*/ f4 1 6105524"/>
              <a:gd name="f14" fmla="+- f7 0 f5"/>
              <a:gd name="f15" fmla="+- f6 0 f5"/>
              <a:gd name="f16" fmla="*/ f11 f0 1"/>
              <a:gd name="f17" fmla="*/ f15 1 12192000"/>
              <a:gd name="f18" fmla="*/ f14 1 6105524"/>
              <a:gd name="f19" fmla="*/ 0 f15 1"/>
              <a:gd name="f20" fmla="*/ 0 f14 1"/>
              <a:gd name="f21" fmla="*/ 12192000 f15 1"/>
              <a:gd name="f22" fmla="*/ 6105524 f14 1"/>
              <a:gd name="f23" fmla="*/ 11435080 f15 1"/>
              <a:gd name="f24" fmla="*/ 771523 f14 1"/>
              <a:gd name="f25" fmla="*/ 767080 f15 1"/>
              <a:gd name="f26" fmla="*/ f16 1 f2"/>
              <a:gd name="f27" fmla="*/ f19 1 12192000"/>
              <a:gd name="f28" fmla="*/ f20 1 6105524"/>
              <a:gd name="f29" fmla="*/ f21 1 12192000"/>
              <a:gd name="f30" fmla="*/ f22 1 6105524"/>
              <a:gd name="f31" fmla="*/ f23 1 12192000"/>
              <a:gd name="f32" fmla="*/ f24 1 6105524"/>
              <a:gd name="f33" fmla="*/ f25 1 12192000"/>
              <a:gd name="f34" fmla="*/ f5 1 f17"/>
              <a:gd name="f35" fmla="*/ f6 1 f17"/>
              <a:gd name="f36" fmla="*/ f5 1 f18"/>
              <a:gd name="f37" fmla="*/ f7 1 f18"/>
              <a:gd name="f38" fmla="+- f26 0 f1"/>
              <a:gd name="f39" fmla="*/ f27 1 f17"/>
              <a:gd name="f40" fmla="*/ f28 1 f18"/>
              <a:gd name="f41" fmla="*/ f29 1 f17"/>
              <a:gd name="f42" fmla="*/ f30 1 f18"/>
              <a:gd name="f43" fmla="*/ f31 1 f17"/>
              <a:gd name="f44" fmla="*/ f32 1 f18"/>
              <a:gd name="f45" fmla="*/ f33 1 f17"/>
              <a:gd name="f46" fmla="*/ f34 f12 1"/>
              <a:gd name="f47" fmla="*/ f35 f12 1"/>
              <a:gd name="f48" fmla="*/ f37 f13 1"/>
              <a:gd name="f49" fmla="*/ f36 f13 1"/>
              <a:gd name="f50" fmla="*/ f39 f12 1"/>
              <a:gd name="f51" fmla="*/ f40 f13 1"/>
              <a:gd name="f52" fmla="*/ f41 f12 1"/>
              <a:gd name="f53" fmla="*/ f42 f13 1"/>
              <a:gd name="f54" fmla="*/ f43 f12 1"/>
              <a:gd name="f55" fmla="*/ f44 f13 1"/>
              <a:gd name="f56" fmla="*/ f45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0" y="f51"/>
              </a:cxn>
              <a:cxn ang="f38">
                <a:pos x="f52" y="f51"/>
              </a:cxn>
              <a:cxn ang="f38">
                <a:pos x="f52" y="f53"/>
              </a:cxn>
              <a:cxn ang="f38">
                <a:pos x="f54" y="f53"/>
              </a:cxn>
              <a:cxn ang="f38">
                <a:pos x="f54" y="f55"/>
              </a:cxn>
              <a:cxn ang="f38">
                <a:pos x="f56" y="f55"/>
              </a:cxn>
              <a:cxn ang="f38">
                <a:pos x="f56" y="f53"/>
              </a:cxn>
              <a:cxn ang="f38">
                <a:pos x="f50" y="f53"/>
              </a:cxn>
            </a:cxnLst>
            <a:rect l="f46" t="f49" r="f47" b="f48"/>
            <a:pathLst>
              <a:path w="12192000" h="6105524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EAE64768-A30E-8039-1127-780CF5B0B27A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FB1908E4-3A13-0EAA-751B-5EE7DBA9613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9A96C6"/>
              </a:gs>
              <a:gs pos="100000">
                <a:srgbClr val="7F93BA"/>
              </a:gs>
            </a:gsLst>
            <a:lin ang="7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1F3F9981-A64D-794D-E0FE-27CB9BDBA819}"/>
              </a:ext>
            </a:extLst>
          </p:cNvPr>
          <p:cNvSpPr>
            <a:spLocks noMove="1" noResize="1"/>
          </p:cNvSpPr>
          <p:nvPr/>
        </p:nvSpPr>
        <p:spPr>
          <a:xfrm>
            <a:off x="0" y="761996"/>
            <a:ext cx="12191996" cy="609600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l" rtl="0"/>
            <a:endParaRPr lang="en-US" sz="16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  <a:cs typeface="Calibri" panose="020F0502020204030204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BBD8130-3B41-6BC1-484E-612721280D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94466" y="2107119"/>
            <a:ext cx="5998061" cy="1141143"/>
          </a:xfrm>
        </p:spPr>
        <p:txBody>
          <a:bodyPr anchor="t" anchorCtr="0">
            <a:noAutofit/>
          </a:bodyPr>
          <a:lstStyle/>
          <a:p>
            <a:pPr lvl="0" algn="l"/>
            <a:r>
              <a:rPr lang="en-US" sz="8800"/>
              <a:t>Tow Mater</a:t>
            </a:r>
            <a:endParaRPr lang="en-US" sz="8800">
              <a:cs typeface="Aharoni"/>
            </a:endParaRPr>
          </a:p>
        </p:txBody>
      </p:sp>
      <p:sp>
        <p:nvSpPr>
          <p:cNvPr id="9" name="Sous-titre 6">
            <a:extLst>
              <a:ext uri="{FF2B5EF4-FFF2-40B4-BE49-F238E27FC236}">
                <a16:creationId xmlns:a16="http://schemas.microsoft.com/office/drawing/2014/main" id="{F441765D-0620-D96E-7349-1E2D4B0910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614" y="3429680"/>
            <a:ext cx="4300158" cy="484519"/>
          </a:xfrm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algn="l"/>
            <a:r>
              <a:rPr lang="fr-FR" sz="3200" b="1"/>
              <a:t>Second </a:t>
            </a:r>
            <a:r>
              <a:rPr lang="fr-FR" sz="3200" b="1" err="1"/>
              <a:t>review</a:t>
            </a:r>
            <a:endParaRPr lang="fr-FR" sz="3200" b="1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4A301A1-CBD5-22CF-F94F-EE4C01DEA06D}"/>
              </a:ext>
            </a:extLst>
          </p:cNvPr>
          <p:cNvGrpSpPr/>
          <p:nvPr/>
        </p:nvGrpSpPr>
        <p:grpSpPr>
          <a:xfrm>
            <a:off x="8546169" y="1717358"/>
            <a:ext cx="3647103" cy="3675858"/>
            <a:chOff x="8546169" y="1717358"/>
            <a:chExt cx="3647103" cy="3675858"/>
          </a:xfrm>
        </p:grpSpPr>
        <p:pic>
          <p:nvPicPr>
            <p:cNvPr id="13" name="Image 15">
              <a:extLst>
                <a:ext uri="{FF2B5EF4-FFF2-40B4-BE49-F238E27FC236}">
                  <a16:creationId xmlns:a16="http://schemas.microsoft.com/office/drawing/2014/main" id="{6A656DFD-B4C2-B302-E82A-4FADB8E2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6169" y="1717358"/>
              <a:ext cx="3647103" cy="367585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Image 19">
              <a:extLst>
                <a:ext uri="{FF2B5EF4-FFF2-40B4-BE49-F238E27FC236}">
                  <a16:creationId xmlns:a16="http://schemas.microsoft.com/office/drawing/2014/main" id="{3BE51AA7-20C7-9138-6ECF-343791B9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735663">
              <a:off x="8621228" y="2310178"/>
              <a:ext cx="1268821" cy="74300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4A1043BB-5005-A09D-AC10-E307090FBF59}"/>
              </a:ext>
            </a:extLst>
          </p:cNvPr>
          <p:cNvSpPr txBox="1"/>
          <p:nvPr/>
        </p:nvSpPr>
        <p:spPr>
          <a:xfrm>
            <a:off x="115854" y="4828217"/>
            <a:ext cx="31127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+ Martin </a:t>
            </a:r>
            <a:r>
              <a:rPr lang="fr-FR" err="1">
                <a:ea typeface="+mn-lt"/>
                <a:cs typeface="+mn-lt"/>
              </a:rPr>
              <a:t>Chéliz</a:t>
            </a:r>
            <a:endParaRPr lang="fr-FR" err="1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Laura Mendes</a:t>
            </a:r>
            <a:endParaRPr lang="fr-FR">
              <a:cs typeface="Calibri" panose="020F0502020204030204"/>
            </a:endParaRPr>
          </a:p>
          <a:p>
            <a:r>
              <a:rPr lang="fr-FR">
                <a:ea typeface="+mn-lt"/>
                <a:cs typeface="+mn-lt"/>
              </a:rPr>
              <a:t>+ Samantha </a:t>
            </a:r>
            <a:r>
              <a:rPr lang="fr-FR" err="1">
                <a:ea typeface="+mn-lt"/>
                <a:cs typeface="+mn-lt"/>
              </a:rPr>
              <a:t>Gorrin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Alexis Pierre Dit Lambert</a:t>
            </a:r>
            <a:endParaRPr lang="fr-FR"/>
          </a:p>
          <a:p>
            <a:r>
              <a:rPr lang="fr-FR">
                <a:ea typeface="+mn-lt"/>
                <a:cs typeface="+mn-lt"/>
              </a:rPr>
              <a:t>+ Imane El </a:t>
            </a:r>
            <a:r>
              <a:rPr lang="fr-FR" err="1">
                <a:ea typeface="+mn-lt"/>
                <a:cs typeface="+mn-lt"/>
              </a:rPr>
              <a:t>Khamlichi</a:t>
            </a:r>
            <a:endParaRPr lang="fr-FR" err="1"/>
          </a:p>
          <a:p>
            <a:r>
              <a:rPr lang="fr-FR">
                <a:ea typeface="+mn-lt"/>
                <a:cs typeface="+mn-lt"/>
              </a:rPr>
              <a:t>+ Léonie </a:t>
            </a:r>
            <a:r>
              <a:rPr lang="fr-FR" err="1">
                <a:ea typeface="+mn-lt"/>
                <a:cs typeface="+mn-lt"/>
              </a:rPr>
              <a:t>Hatte</a:t>
            </a:r>
            <a:endParaRPr lang="fr-FR" err="1"/>
          </a:p>
          <a:p>
            <a:pPr algn="l"/>
            <a:endParaRPr lang="fr-FR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 (2/3)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10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760F3-4092-B4FC-7162-1D178B35EF58}"/>
              </a:ext>
            </a:extLst>
          </p:cNvPr>
          <p:cNvSpPr/>
          <p:nvPr/>
        </p:nvSpPr>
        <p:spPr>
          <a:xfrm>
            <a:off x="4388800" y="935444"/>
            <a:ext cx="3490843" cy="356313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Detecting the QR code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EADF1-DAF0-1C52-2086-631A9C0C02A4}"/>
              </a:ext>
            </a:extLst>
          </p:cNvPr>
          <p:cNvSpPr/>
          <p:nvPr/>
        </p:nvSpPr>
        <p:spPr>
          <a:xfrm>
            <a:off x="9824740" y="935444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FC0A2-89A2-D400-957D-D550407C4422}"/>
              </a:ext>
            </a:extLst>
          </p:cNvPr>
          <p:cNvSpPr/>
          <p:nvPr/>
        </p:nvSpPr>
        <p:spPr>
          <a:xfrm>
            <a:off x="9824740" y="1987310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publication on the ROS topic</a:t>
            </a:r>
          </a:p>
        </p:txBody>
      </p:sp>
      <p:sp>
        <p:nvSpPr>
          <p:cNvPr id="52" name="Flowchart: Connector 23">
            <a:extLst>
              <a:ext uri="{FF2B5EF4-FFF2-40B4-BE49-F238E27FC236}">
                <a16:creationId xmlns:a16="http://schemas.microsoft.com/office/drawing/2014/main" id="{452DDA1B-8D03-B9A4-25FF-170B6A36B046}"/>
              </a:ext>
            </a:extLst>
          </p:cNvPr>
          <p:cNvSpPr/>
          <p:nvPr/>
        </p:nvSpPr>
        <p:spPr>
          <a:xfrm>
            <a:off x="1370340" y="1971008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2A705623-FB4A-669C-5DF3-B4EED01CC452}"/>
              </a:ext>
            </a:extLst>
          </p:cNvPr>
          <p:cNvSpPr txBox="1"/>
          <p:nvPr/>
        </p:nvSpPr>
        <p:spPr>
          <a:xfrm>
            <a:off x="1435716" y="2276546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54" name="Flowchart: Connector 30">
            <a:extLst>
              <a:ext uri="{FF2B5EF4-FFF2-40B4-BE49-F238E27FC236}">
                <a16:creationId xmlns:a16="http://schemas.microsoft.com/office/drawing/2014/main" id="{80C06DC7-6C12-A511-95EF-DA2BA567C3B2}"/>
              </a:ext>
            </a:extLst>
          </p:cNvPr>
          <p:cNvSpPr/>
          <p:nvPr/>
        </p:nvSpPr>
        <p:spPr>
          <a:xfrm>
            <a:off x="1366966" y="3207776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Flowchart: Connector 10">
            <a:extLst>
              <a:ext uri="{FF2B5EF4-FFF2-40B4-BE49-F238E27FC236}">
                <a16:creationId xmlns:a16="http://schemas.microsoft.com/office/drawing/2014/main" id="{A15E8D7E-549C-5185-3747-1AC0C15B9B81}"/>
              </a:ext>
            </a:extLst>
          </p:cNvPr>
          <p:cNvSpPr/>
          <p:nvPr/>
        </p:nvSpPr>
        <p:spPr>
          <a:xfrm>
            <a:off x="2069039" y="4162595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Flowchart: Connector 36">
            <a:extLst>
              <a:ext uri="{FF2B5EF4-FFF2-40B4-BE49-F238E27FC236}">
                <a16:creationId xmlns:a16="http://schemas.microsoft.com/office/drawing/2014/main" id="{155E643F-F6F6-BD20-FDD2-23BA07EB40AA}"/>
              </a:ext>
            </a:extLst>
          </p:cNvPr>
          <p:cNvSpPr/>
          <p:nvPr/>
        </p:nvSpPr>
        <p:spPr>
          <a:xfrm>
            <a:off x="1115123" y="509602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5E71ECEE-21D2-6608-EE9A-6F81A94FF9EE}"/>
              </a:ext>
            </a:extLst>
          </p:cNvPr>
          <p:cNvCxnSpPr>
            <a:cxnSpLocks/>
            <a:stCxn id="52" idx="4"/>
            <a:endCxn id="54" idx="0"/>
          </p:cNvCxnSpPr>
          <p:nvPr/>
        </p:nvCxnSpPr>
        <p:spPr>
          <a:xfrm rot="16200000" flipH="1">
            <a:off x="1617523" y="3016915"/>
            <a:ext cx="370859" cy="108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 : en arc 57">
            <a:extLst>
              <a:ext uri="{FF2B5EF4-FFF2-40B4-BE49-F238E27FC236}">
                <a16:creationId xmlns:a16="http://schemas.microsoft.com/office/drawing/2014/main" id="{47798D83-7550-22FD-9147-7480AB00DBA2}"/>
              </a:ext>
            </a:extLst>
          </p:cNvPr>
          <p:cNvCxnSpPr>
            <a:cxnSpLocks/>
            <a:stCxn id="54" idx="4"/>
            <a:endCxn id="55" idx="2"/>
          </p:cNvCxnSpPr>
          <p:nvPr/>
        </p:nvCxnSpPr>
        <p:spPr>
          <a:xfrm rot="16200000" flipH="1">
            <a:off x="1677778" y="4204289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Connector 30">
            <a:extLst>
              <a:ext uri="{FF2B5EF4-FFF2-40B4-BE49-F238E27FC236}">
                <a16:creationId xmlns:a16="http://schemas.microsoft.com/office/drawing/2014/main" id="{95EECFEE-F1AC-5A2A-8118-632B29DADF73}"/>
              </a:ext>
            </a:extLst>
          </p:cNvPr>
          <p:cNvSpPr/>
          <p:nvPr/>
        </p:nvSpPr>
        <p:spPr>
          <a:xfrm>
            <a:off x="2639536" y="2845618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AD086B10-7950-0F45-269B-9359CD45B58D}"/>
              </a:ext>
            </a:extLst>
          </p:cNvPr>
          <p:cNvCxnSpPr>
            <a:cxnSpLocks/>
            <a:stCxn id="55" idx="0"/>
            <a:endCxn id="59" idx="2"/>
          </p:cNvCxnSpPr>
          <p:nvPr/>
        </p:nvCxnSpPr>
        <p:spPr>
          <a:xfrm rot="5400000" flipH="1" flipV="1">
            <a:off x="2125867" y="3648927"/>
            <a:ext cx="884023" cy="1433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D1276D6-BB95-8EC7-988B-5033C5405026}"/>
              </a:ext>
            </a:extLst>
          </p:cNvPr>
          <p:cNvCxnSpPr>
            <a:cxnSpLocks/>
            <a:stCxn id="59" idx="4"/>
            <a:endCxn id="55" idx="6"/>
          </p:cNvCxnSpPr>
          <p:nvPr/>
        </p:nvCxnSpPr>
        <p:spPr>
          <a:xfrm rot="5400000">
            <a:off x="2560166" y="4074762"/>
            <a:ext cx="884024" cy="1575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 : en arc 61">
            <a:extLst>
              <a:ext uri="{FF2B5EF4-FFF2-40B4-BE49-F238E27FC236}">
                <a16:creationId xmlns:a16="http://schemas.microsoft.com/office/drawing/2014/main" id="{A630F47F-682B-60B7-A994-783E29AA7EBC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1623910" y="4650900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920E2C9D-4239-7908-0431-55EDA9E5684E}"/>
              </a:ext>
            </a:extLst>
          </p:cNvPr>
          <p:cNvCxnSpPr>
            <a:cxnSpLocks/>
            <a:stCxn id="55" idx="4"/>
            <a:endCxn id="56" idx="6"/>
          </p:cNvCxnSpPr>
          <p:nvPr/>
        </p:nvCxnSpPr>
        <p:spPr>
          <a:xfrm rot="5400000">
            <a:off x="1982614" y="5015377"/>
            <a:ext cx="500480" cy="5267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27">
            <a:extLst>
              <a:ext uri="{FF2B5EF4-FFF2-40B4-BE49-F238E27FC236}">
                <a16:creationId xmlns:a16="http://schemas.microsoft.com/office/drawing/2014/main" id="{3D47AC30-44C0-EB76-45D0-5F57BAC58DD1}"/>
              </a:ext>
            </a:extLst>
          </p:cNvPr>
          <p:cNvSpPr txBox="1"/>
          <p:nvPr/>
        </p:nvSpPr>
        <p:spPr>
          <a:xfrm>
            <a:off x="1346812" y="3414949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65" name="TextBox 27">
            <a:extLst>
              <a:ext uri="{FF2B5EF4-FFF2-40B4-BE49-F238E27FC236}">
                <a16:creationId xmlns:a16="http://schemas.microsoft.com/office/drawing/2014/main" id="{395774CC-BD76-6270-33A5-FB767AF36519}"/>
              </a:ext>
            </a:extLst>
          </p:cNvPr>
          <p:cNvSpPr txBox="1"/>
          <p:nvPr/>
        </p:nvSpPr>
        <p:spPr>
          <a:xfrm>
            <a:off x="2609327" y="3152450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ECA19830-A857-1506-A869-B08D3C96F560}"/>
              </a:ext>
            </a:extLst>
          </p:cNvPr>
          <p:cNvSpPr txBox="1"/>
          <p:nvPr/>
        </p:nvSpPr>
        <p:spPr>
          <a:xfrm>
            <a:off x="2104307" y="4441661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FEDD2531-A77A-4AED-DC39-5C66491991E0}"/>
              </a:ext>
            </a:extLst>
          </p:cNvPr>
          <p:cNvSpPr txBox="1"/>
          <p:nvPr/>
        </p:nvSpPr>
        <p:spPr>
          <a:xfrm>
            <a:off x="1145827" y="5375094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pic>
        <p:nvPicPr>
          <p:cNvPr id="6" name="317036980_8351934588211537_1055972155863070246_n">
            <a:hlinkClick r:id="" action="ppaction://media"/>
            <a:extLst>
              <a:ext uri="{FF2B5EF4-FFF2-40B4-BE49-F238E27FC236}">
                <a16:creationId xmlns:a16="http://schemas.microsoft.com/office/drawing/2014/main" id="{45B774F0-251B-7C2B-01A7-565106C104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393" end="112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9526" y="1438556"/>
            <a:ext cx="2495530" cy="4449844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C8FDACC-2453-4A19-E367-35510D5430C3}"/>
              </a:ext>
            </a:extLst>
          </p:cNvPr>
          <p:cNvGrpSpPr/>
          <p:nvPr/>
        </p:nvGrpSpPr>
        <p:grpSpPr>
          <a:xfrm>
            <a:off x="4809525" y="5919190"/>
            <a:ext cx="2489131" cy="537507"/>
            <a:chOff x="4369187" y="1772708"/>
            <a:chExt cx="3490843" cy="6537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8370AA-3B55-C683-3763-8E5F235A5097}"/>
                </a:ext>
              </a:extLst>
            </p:cNvPr>
            <p:cNvSpPr/>
            <p:nvPr/>
          </p:nvSpPr>
          <p:spPr>
            <a:xfrm>
              <a:off x="5531884" y="1773514"/>
              <a:ext cx="1172576" cy="646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68034C-9D66-B1D9-5C75-E1A6EE1C7EAA}"/>
                </a:ext>
              </a:extLst>
            </p:cNvPr>
            <p:cNvSpPr/>
            <p:nvPr/>
          </p:nvSpPr>
          <p:spPr>
            <a:xfrm>
              <a:off x="6737135" y="1774298"/>
              <a:ext cx="1122895" cy="346235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Léonie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4B5009-2363-6273-8A62-F660DB83CC75}"/>
                </a:ext>
              </a:extLst>
            </p:cNvPr>
            <p:cNvSpPr/>
            <p:nvPr/>
          </p:nvSpPr>
          <p:spPr>
            <a:xfrm>
              <a:off x="6737135" y="2120534"/>
              <a:ext cx="1122895" cy="304276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Imane</a:t>
              </a:r>
              <a:endParaRPr lang="fr-FR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169A7E-E6AA-1C80-3471-B67637527F70}"/>
                </a:ext>
              </a:extLst>
            </p:cNvPr>
            <p:cNvSpPr/>
            <p:nvPr/>
          </p:nvSpPr>
          <p:spPr>
            <a:xfrm>
              <a:off x="5571217" y="1817789"/>
              <a:ext cx="1101877" cy="259402"/>
            </a:xfrm>
            <a:prstGeom prst="rect">
              <a:avLst/>
            </a:prstGeom>
            <a:solidFill>
              <a:srgbClr val="DAE3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Calibri"/>
                  <a:cs typeface="Calibri"/>
                </a:rPr>
                <a:t>Samantha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B3DCF3-6ED8-9673-E5A0-86655D4BBDA5}"/>
                </a:ext>
              </a:extLst>
            </p:cNvPr>
            <p:cNvSpPr/>
            <p:nvPr/>
          </p:nvSpPr>
          <p:spPr>
            <a:xfrm>
              <a:off x="4369188" y="1772708"/>
              <a:ext cx="1132347" cy="347826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Alexis</a:t>
              </a:r>
              <a:endParaRPr lang="fr-FR" sz="1050">
                <a:ea typeface="Calibri"/>
                <a:cs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507DD0-FF5A-19B4-C9BC-468959CCEDB4}"/>
                </a:ext>
              </a:extLst>
            </p:cNvPr>
            <p:cNvSpPr/>
            <p:nvPr/>
          </p:nvSpPr>
          <p:spPr>
            <a:xfrm>
              <a:off x="4369187" y="2122796"/>
              <a:ext cx="1132347" cy="303648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Martin</a:t>
              </a:r>
              <a:endParaRPr lang="fr-FR" sz="11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41E76A-26C2-12BB-70BC-0330F0E4D224}"/>
                </a:ext>
              </a:extLst>
            </p:cNvPr>
            <p:cNvSpPr/>
            <p:nvPr/>
          </p:nvSpPr>
          <p:spPr>
            <a:xfrm>
              <a:off x="5610208" y="2101217"/>
              <a:ext cx="995368" cy="2459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Laura</a:t>
              </a:r>
              <a:endParaRPr lang="fr-FR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 (3/3)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11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760F3-4092-B4FC-7162-1D178B35EF58}"/>
              </a:ext>
            </a:extLst>
          </p:cNvPr>
          <p:cNvSpPr/>
          <p:nvPr/>
        </p:nvSpPr>
        <p:spPr>
          <a:xfrm>
            <a:off x="4395723" y="935444"/>
            <a:ext cx="3490843" cy="35631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Towing the car on a straight line</a:t>
            </a:r>
            <a:endParaRPr lang="fr-FR" b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FC0A2-89A2-D400-957D-D550407C4422}"/>
              </a:ext>
            </a:extLst>
          </p:cNvPr>
          <p:cNvSpPr/>
          <p:nvPr/>
        </p:nvSpPr>
        <p:spPr>
          <a:xfrm>
            <a:off x="9822582" y="896888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  <p:sp>
        <p:nvSpPr>
          <p:cNvPr id="35" name="Flowchart: Connector 23">
            <a:extLst>
              <a:ext uri="{FF2B5EF4-FFF2-40B4-BE49-F238E27FC236}">
                <a16:creationId xmlns:a16="http://schemas.microsoft.com/office/drawing/2014/main" id="{491403E2-32E9-555F-98A2-F4ED79987C37}"/>
              </a:ext>
            </a:extLst>
          </p:cNvPr>
          <p:cNvSpPr/>
          <p:nvPr/>
        </p:nvSpPr>
        <p:spPr>
          <a:xfrm>
            <a:off x="1370340" y="1971008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D9446EF2-4F6D-30FF-AF69-30E220EB7177}"/>
              </a:ext>
            </a:extLst>
          </p:cNvPr>
          <p:cNvSpPr txBox="1"/>
          <p:nvPr/>
        </p:nvSpPr>
        <p:spPr>
          <a:xfrm>
            <a:off x="1435716" y="2276546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7" name="Flowchart: Connector 30">
            <a:extLst>
              <a:ext uri="{FF2B5EF4-FFF2-40B4-BE49-F238E27FC236}">
                <a16:creationId xmlns:a16="http://schemas.microsoft.com/office/drawing/2014/main" id="{E45CEEEF-75FA-E3BE-40E7-7A079A94E822}"/>
              </a:ext>
            </a:extLst>
          </p:cNvPr>
          <p:cNvSpPr/>
          <p:nvPr/>
        </p:nvSpPr>
        <p:spPr>
          <a:xfrm>
            <a:off x="1366966" y="3207776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lowchart: Connector 10">
            <a:extLst>
              <a:ext uri="{FF2B5EF4-FFF2-40B4-BE49-F238E27FC236}">
                <a16:creationId xmlns:a16="http://schemas.microsoft.com/office/drawing/2014/main" id="{CEF5C711-D807-757B-11CD-E30F1AD3B93F}"/>
              </a:ext>
            </a:extLst>
          </p:cNvPr>
          <p:cNvSpPr/>
          <p:nvPr/>
        </p:nvSpPr>
        <p:spPr>
          <a:xfrm>
            <a:off x="2069039" y="4162595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Flowchart: Connector 36">
            <a:extLst>
              <a:ext uri="{FF2B5EF4-FFF2-40B4-BE49-F238E27FC236}">
                <a16:creationId xmlns:a16="http://schemas.microsoft.com/office/drawing/2014/main" id="{A6B39AD7-9890-CC7A-AFE3-D8FAF3C48B27}"/>
              </a:ext>
            </a:extLst>
          </p:cNvPr>
          <p:cNvSpPr/>
          <p:nvPr/>
        </p:nvSpPr>
        <p:spPr>
          <a:xfrm>
            <a:off x="1115123" y="509602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29A8D332-F120-7F3B-71CF-62E83A948C7C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rot="16200000" flipH="1">
            <a:off x="1617523" y="3016915"/>
            <a:ext cx="370859" cy="108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BD9392EA-88A5-CD57-5372-73B8523E8C3D}"/>
              </a:ext>
            </a:extLst>
          </p:cNvPr>
          <p:cNvCxnSpPr>
            <a:cxnSpLocks/>
            <a:stCxn id="37" idx="4"/>
            <a:endCxn id="38" idx="2"/>
          </p:cNvCxnSpPr>
          <p:nvPr/>
        </p:nvCxnSpPr>
        <p:spPr>
          <a:xfrm rot="16200000" flipH="1">
            <a:off x="1677778" y="4204289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Connector 30">
            <a:extLst>
              <a:ext uri="{FF2B5EF4-FFF2-40B4-BE49-F238E27FC236}">
                <a16:creationId xmlns:a16="http://schemas.microsoft.com/office/drawing/2014/main" id="{F18A7D4D-FA1F-8E78-831E-CC6268F2A775}"/>
              </a:ext>
            </a:extLst>
          </p:cNvPr>
          <p:cNvSpPr/>
          <p:nvPr/>
        </p:nvSpPr>
        <p:spPr>
          <a:xfrm>
            <a:off x="2639536" y="2845618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3" name="Connecteur : en arc 42">
            <a:extLst>
              <a:ext uri="{FF2B5EF4-FFF2-40B4-BE49-F238E27FC236}">
                <a16:creationId xmlns:a16="http://schemas.microsoft.com/office/drawing/2014/main" id="{9C192052-3C17-09B0-8A49-045948946D6C}"/>
              </a:ext>
            </a:extLst>
          </p:cNvPr>
          <p:cNvCxnSpPr>
            <a:cxnSpLocks/>
            <a:stCxn id="38" idx="0"/>
            <a:endCxn id="42" idx="2"/>
          </p:cNvCxnSpPr>
          <p:nvPr/>
        </p:nvCxnSpPr>
        <p:spPr>
          <a:xfrm rot="5400000" flipH="1" flipV="1">
            <a:off x="2125867" y="3648927"/>
            <a:ext cx="884023" cy="1433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rc 43">
            <a:extLst>
              <a:ext uri="{FF2B5EF4-FFF2-40B4-BE49-F238E27FC236}">
                <a16:creationId xmlns:a16="http://schemas.microsoft.com/office/drawing/2014/main" id="{AC93B8E9-A23F-8D54-5692-162E66E0A704}"/>
              </a:ext>
            </a:extLst>
          </p:cNvPr>
          <p:cNvCxnSpPr>
            <a:cxnSpLocks/>
            <a:stCxn id="42" idx="4"/>
            <a:endCxn id="38" idx="6"/>
          </p:cNvCxnSpPr>
          <p:nvPr/>
        </p:nvCxnSpPr>
        <p:spPr>
          <a:xfrm rot="5400000">
            <a:off x="2560166" y="4074762"/>
            <a:ext cx="884024" cy="1575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B3A78325-03FB-7094-2BDF-738AB9C8DE3B}"/>
              </a:ext>
            </a:extLst>
          </p:cNvPr>
          <p:cNvCxnSpPr>
            <a:cxnSpLocks/>
            <a:stCxn id="39" idx="0"/>
          </p:cNvCxnSpPr>
          <p:nvPr/>
        </p:nvCxnSpPr>
        <p:spPr>
          <a:xfrm rot="5400000" flipH="1" flipV="1">
            <a:off x="1623910" y="4650900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76576B9B-9849-6372-747D-A848373383CE}"/>
              </a:ext>
            </a:extLst>
          </p:cNvPr>
          <p:cNvCxnSpPr>
            <a:cxnSpLocks/>
            <a:stCxn id="38" idx="4"/>
            <a:endCxn id="39" idx="6"/>
          </p:cNvCxnSpPr>
          <p:nvPr/>
        </p:nvCxnSpPr>
        <p:spPr>
          <a:xfrm rot="5400000">
            <a:off x="1982614" y="5015377"/>
            <a:ext cx="500480" cy="5267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7">
            <a:extLst>
              <a:ext uri="{FF2B5EF4-FFF2-40B4-BE49-F238E27FC236}">
                <a16:creationId xmlns:a16="http://schemas.microsoft.com/office/drawing/2014/main" id="{ED147A84-8E1B-AC86-9B21-BD0A1ABA0478}"/>
              </a:ext>
            </a:extLst>
          </p:cNvPr>
          <p:cNvSpPr txBox="1"/>
          <p:nvPr/>
        </p:nvSpPr>
        <p:spPr>
          <a:xfrm>
            <a:off x="1346812" y="3414949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C10C6F83-B47F-2220-5BB8-C546F3DAE090}"/>
              </a:ext>
            </a:extLst>
          </p:cNvPr>
          <p:cNvSpPr txBox="1"/>
          <p:nvPr/>
        </p:nvSpPr>
        <p:spPr>
          <a:xfrm>
            <a:off x="2609327" y="3152450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62DF04CB-A2AE-AD31-763A-EB3A3A7DDDE1}"/>
              </a:ext>
            </a:extLst>
          </p:cNvPr>
          <p:cNvSpPr txBox="1"/>
          <p:nvPr/>
        </p:nvSpPr>
        <p:spPr>
          <a:xfrm>
            <a:off x="2104307" y="4441661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6CE47C8D-3E0F-7608-5B29-89BCE96B3AD9}"/>
              </a:ext>
            </a:extLst>
          </p:cNvPr>
          <p:cNvSpPr txBox="1"/>
          <p:nvPr/>
        </p:nvSpPr>
        <p:spPr>
          <a:xfrm>
            <a:off x="1145827" y="5375094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pic>
        <p:nvPicPr>
          <p:cNvPr id="6" name="317036980_8351934588211537_1055972155863070246_n">
            <a:hlinkClick r:id="" action="ppaction://media"/>
            <a:extLst>
              <a:ext uri="{FF2B5EF4-FFF2-40B4-BE49-F238E27FC236}">
                <a16:creationId xmlns:a16="http://schemas.microsoft.com/office/drawing/2014/main" id="{DB762608-8B47-5D35-F400-83A8B69400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7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9631" y="1836384"/>
            <a:ext cx="2461200" cy="4388629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508C586-BC7F-4B32-9292-ABE960389A53}"/>
              </a:ext>
            </a:extLst>
          </p:cNvPr>
          <p:cNvGrpSpPr/>
          <p:nvPr/>
        </p:nvGrpSpPr>
        <p:grpSpPr>
          <a:xfrm>
            <a:off x="4809525" y="5919190"/>
            <a:ext cx="2489131" cy="537507"/>
            <a:chOff x="4369187" y="1772708"/>
            <a:chExt cx="3490843" cy="6537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238D1-B553-17C9-C3A5-1D8BB4F837CD}"/>
                </a:ext>
              </a:extLst>
            </p:cNvPr>
            <p:cNvSpPr/>
            <p:nvPr/>
          </p:nvSpPr>
          <p:spPr>
            <a:xfrm>
              <a:off x="5531884" y="1773514"/>
              <a:ext cx="1172576" cy="646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CD7B69-296D-10A4-45C5-396F80229963}"/>
                </a:ext>
              </a:extLst>
            </p:cNvPr>
            <p:cNvSpPr/>
            <p:nvPr/>
          </p:nvSpPr>
          <p:spPr>
            <a:xfrm>
              <a:off x="6737135" y="1774298"/>
              <a:ext cx="1122895" cy="346235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Léonie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710CC1-FD1F-EA16-D08D-0F593688A291}"/>
                </a:ext>
              </a:extLst>
            </p:cNvPr>
            <p:cNvSpPr/>
            <p:nvPr/>
          </p:nvSpPr>
          <p:spPr>
            <a:xfrm>
              <a:off x="6737135" y="2120534"/>
              <a:ext cx="1122895" cy="304276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Imane</a:t>
              </a:r>
              <a:endParaRPr lang="fr-FR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ED5704-4A70-BD86-696F-3044D8DCA65E}"/>
                </a:ext>
              </a:extLst>
            </p:cNvPr>
            <p:cNvSpPr/>
            <p:nvPr/>
          </p:nvSpPr>
          <p:spPr>
            <a:xfrm>
              <a:off x="5571217" y="1817789"/>
              <a:ext cx="1101877" cy="259402"/>
            </a:xfrm>
            <a:prstGeom prst="rect">
              <a:avLst/>
            </a:prstGeom>
            <a:solidFill>
              <a:srgbClr val="DAE3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Calibri"/>
                  <a:cs typeface="Calibri"/>
                </a:rPr>
                <a:t>Samantha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37E1E2-783C-9564-FC87-9DE07D96A685}"/>
                </a:ext>
              </a:extLst>
            </p:cNvPr>
            <p:cNvSpPr/>
            <p:nvPr/>
          </p:nvSpPr>
          <p:spPr>
            <a:xfrm>
              <a:off x="4369188" y="1772708"/>
              <a:ext cx="1132347" cy="347826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Alexis</a:t>
              </a:r>
              <a:endParaRPr lang="fr-FR" sz="1050">
                <a:ea typeface="Calibri"/>
                <a:cs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1C7CCE-FBAA-4C31-C844-84E08431E524}"/>
                </a:ext>
              </a:extLst>
            </p:cNvPr>
            <p:cNvSpPr/>
            <p:nvPr/>
          </p:nvSpPr>
          <p:spPr>
            <a:xfrm>
              <a:off x="4369187" y="2122796"/>
              <a:ext cx="1132347" cy="303648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Martin</a:t>
              </a:r>
              <a:endParaRPr lang="fr-FR" sz="11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235351-3941-27A9-CF2E-8C7B53B70387}"/>
                </a:ext>
              </a:extLst>
            </p:cNvPr>
            <p:cNvSpPr/>
            <p:nvPr/>
          </p:nvSpPr>
          <p:spPr>
            <a:xfrm>
              <a:off x="5610208" y="2101217"/>
              <a:ext cx="995368" cy="2459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Laura</a:t>
              </a:r>
              <a:endParaRPr lang="fr-FR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3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analysis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Presse-papiers vérifié avec un remplissage uni">
            <a:extLst>
              <a:ext uri="{FF2B5EF4-FFF2-40B4-BE49-F238E27FC236}">
                <a16:creationId xmlns:a16="http://schemas.microsoft.com/office/drawing/2014/main" id="{22FAA53C-EE4A-BF17-543B-599E1017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3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>
                <a:cs typeface="Aharoni"/>
              </a:rPr>
              <a:t>Sprint </a:t>
            </a:r>
            <a:r>
              <a:rPr lang="fr-FR" err="1">
                <a:cs typeface="Aharoni"/>
              </a:rPr>
              <a:t>evaluation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13</a:t>
            </a:fld>
            <a:endParaRPr lang="en-GB"/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8CCD6152-BE32-0068-6EEA-6990BE7D41B4}"/>
              </a:ext>
            </a:extLst>
          </p:cNvPr>
          <p:cNvSpPr/>
          <p:nvPr/>
        </p:nvSpPr>
        <p:spPr>
          <a:xfrm>
            <a:off x="1461005" y="1774371"/>
            <a:ext cx="1737744" cy="10959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cs typeface="Calibri"/>
              </a:rPr>
              <a:t>Manoeuvring to line up with the damaged vehicle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15" name="Rectangle 51">
            <a:extLst>
              <a:ext uri="{FF2B5EF4-FFF2-40B4-BE49-F238E27FC236}">
                <a16:creationId xmlns:a16="http://schemas.microsoft.com/office/drawing/2014/main" id="{E953DC54-0955-85F6-BAEF-219B8759017F}"/>
              </a:ext>
            </a:extLst>
          </p:cNvPr>
          <p:cNvSpPr/>
          <p:nvPr/>
        </p:nvSpPr>
        <p:spPr>
          <a:xfrm>
            <a:off x="3998228" y="1774371"/>
            <a:ext cx="1737744" cy="10959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Detecting a small obstacle</a:t>
            </a: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39987EAB-82F1-B241-8B14-9309BC4A0777}"/>
              </a:ext>
            </a:extLst>
          </p:cNvPr>
          <p:cNvSpPr/>
          <p:nvPr/>
        </p:nvSpPr>
        <p:spPr>
          <a:xfrm>
            <a:off x="6535451" y="1774371"/>
            <a:ext cx="1737744" cy="10959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Detecting the hook of the broken car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7D3B20A6-5513-EB34-0CDC-F10719F86A52}"/>
              </a:ext>
            </a:extLst>
          </p:cNvPr>
          <p:cNvSpPr/>
          <p:nvPr/>
        </p:nvSpPr>
        <p:spPr>
          <a:xfrm>
            <a:off x="9067927" y="1774370"/>
            <a:ext cx="1737744" cy="10959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5" name="Graphique 4" descr="Badge Tick1 avec un remplissage uni">
            <a:extLst>
              <a:ext uri="{FF2B5EF4-FFF2-40B4-BE49-F238E27FC236}">
                <a16:creationId xmlns:a16="http://schemas.microsoft.com/office/drawing/2014/main" id="{7E0310C2-A6D6-4E8D-85CC-825C259E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0098" y="2504030"/>
            <a:ext cx="533828" cy="533828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DB63B75E-8662-D22A-0E47-58D7F961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9879" y="2504030"/>
            <a:ext cx="533828" cy="533828"/>
          </a:xfrm>
          <a:prstGeom prst="rect">
            <a:avLst/>
          </a:prstGeom>
        </p:spPr>
      </p:pic>
      <p:pic>
        <p:nvPicPr>
          <p:cNvPr id="9" name="Graphique 8" descr="Badge Tick1 avec un remplissage uni">
            <a:extLst>
              <a:ext uri="{FF2B5EF4-FFF2-40B4-BE49-F238E27FC236}">
                <a16:creationId xmlns:a16="http://schemas.microsoft.com/office/drawing/2014/main" id="{CBC31178-FFE4-3CF6-6BB0-959EDCC6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829" y="2504030"/>
            <a:ext cx="533828" cy="533828"/>
          </a:xfrm>
          <a:prstGeom prst="rect">
            <a:avLst/>
          </a:prstGeom>
        </p:spPr>
      </p:pic>
      <p:pic>
        <p:nvPicPr>
          <p:cNvPr id="18" name="Graphique 17" descr="Badge Tick1 avec un remplissage uni">
            <a:extLst>
              <a:ext uri="{FF2B5EF4-FFF2-40B4-BE49-F238E27FC236}">
                <a16:creationId xmlns:a16="http://schemas.microsoft.com/office/drawing/2014/main" id="{3E61F59A-AB5C-FF69-1DF3-8AA9A91C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5820" y="2504030"/>
            <a:ext cx="533828" cy="533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98A801-8238-41CA-4DAF-6FD997FC8D0D}"/>
              </a:ext>
            </a:extLst>
          </p:cNvPr>
          <p:cNvSpPr/>
          <p:nvPr/>
        </p:nvSpPr>
        <p:spPr>
          <a:xfrm>
            <a:off x="3992806" y="3987687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50 cm +/- 5 cm </a:t>
            </a:r>
            <a:r>
              <a:rPr lang="en-US" sz="14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A8D77-FA4D-1A4A-3370-073A64E7BCBE}"/>
              </a:ext>
            </a:extLst>
          </p:cNvPr>
          <p:cNvSpPr/>
          <p:nvPr/>
        </p:nvSpPr>
        <p:spPr>
          <a:xfrm>
            <a:off x="3992806" y="5016123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D5EAD-1749-1B21-0D24-EB6AC48CAF0A}"/>
              </a:ext>
            </a:extLst>
          </p:cNvPr>
          <p:cNvSpPr/>
          <p:nvPr/>
        </p:nvSpPr>
        <p:spPr>
          <a:xfrm>
            <a:off x="1461005" y="3987686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 wheel slippage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64645-548D-0445-5E23-FBACAE461557}"/>
              </a:ext>
            </a:extLst>
          </p:cNvPr>
          <p:cNvSpPr/>
          <p:nvPr/>
        </p:nvSpPr>
        <p:spPr>
          <a:xfrm>
            <a:off x="1453025" y="2964931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6D153-CE32-6F50-9D9F-5EDDD03A7C91}"/>
              </a:ext>
            </a:extLst>
          </p:cNvPr>
          <p:cNvSpPr/>
          <p:nvPr/>
        </p:nvSpPr>
        <p:spPr>
          <a:xfrm>
            <a:off x="3992806" y="295925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smaller than </a:t>
            </a:r>
          </a:p>
          <a:p>
            <a:pPr algn="ctr"/>
            <a:r>
              <a:rPr lang="en-US" sz="1400" b="1">
                <a:solidFill>
                  <a:srgbClr val="000000"/>
                </a:solidFill>
                <a:cs typeface="Calibri"/>
              </a:rPr>
              <a:t>30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B7F7E-ED17-7553-579D-42876EFF2DCC}"/>
              </a:ext>
            </a:extLst>
          </p:cNvPr>
          <p:cNvSpPr/>
          <p:nvPr/>
        </p:nvSpPr>
        <p:spPr>
          <a:xfrm>
            <a:off x="6554762" y="295925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03A4A-CC7A-5E05-3C25-F7D6C41DCB06}"/>
              </a:ext>
            </a:extLst>
          </p:cNvPr>
          <p:cNvSpPr/>
          <p:nvPr/>
        </p:nvSpPr>
        <p:spPr>
          <a:xfrm>
            <a:off x="6554762" y="4011117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publication on the ROS 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527710-8409-8E8B-1EEF-AD3D7ED6B453}"/>
              </a:ext>
            </a:extLst>
          </p:cNvPr>
          <p:cNvSpPr/>
          <p:nvPr/>
        </p:nvSpPr>
        <p:spPr>
          <a:xfrm>
            <a:off x="9067537" y="2959252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</p:spTree>
    <p:extLst>
      <p:ext uri="{BB962C8B-B14F-4D97-AF65-F5344CB8AC3E}">
        <p14:creationId xmlns:p14="http://schemas.microsoft.com/office/powerpoint/2010/main" val="3505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510148" y="1106579"/>
            <a:ext cx="1172576" cy="646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Time Schedule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14</a:t>
            </a:fld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C8A28FB-46A8-D987-75E0-9EA48E052AB5}"/>
              </a:ext>
            </a:extLst>
          </p:cNvPr>
          <p:cNvSpPr/>
          <p:nvPr/>
        </p:nvSpPr>
        <p:spPr>
          <a:xfrm>
            <a:off x="2921398" y="4531883"/>
            <a:ext cx="6421893" cy="312712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solidFill>
                  <a:srgbClr val="000000"/>
                </a:solidFill>
                <a:cs typeface="Calibri"/>
              </a:rPr>
              <a:t>Manoeuvring to line up with the damaged vehicle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2552598" y="5036465"/>
            <a:ext cx="4623454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 straight line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6C2A5-073C-EF40-0F91-F2EB8D85D24A}"/>
              </a:ext>
            </a:extLst>
          </p:cNvPr>
          <p:cNvSpPr/>
          <p:nvPr/>
        </p:nvSpPr>
        <p:spPr>
          <a:xfrm>
            <a:off x="3468179" y="4061554"/>
            <a:ext cx="5875112" cy="304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  Detecting a small obstacle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2280456" y="3556649"/>
            <a:ext cx="4443039" cy="315161"/>
          </a:xfrm>
          <a:prstGeom prst="rect">
            <a:avLst/>
          </a:prstGeom>
          <a:solidFill>
            <a:srgbClr val="FBF3A3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 of the broken car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169275" y="1670824"/>
            <a:ext cx="10183730" cy="1518837"/>
            <a:chOff x="1169275" y="1670824"/>
            <a:chExt cx="10183730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696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29/11</a:t>
              </a:r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164672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15/11</a:t>
              </a:r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9715399" y="1107364"/>
            <a:ext cx="1122895" cy="304276"/>
          </a:xfrm>
          <a:prstGeom prst="rect">
            <a:avLst/>
          </a:prstGeom>
          <a:solidFill>
            <a:srgbClr val="FBF3A3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Léonie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715399" y="1453599"/>
            <a:ext cx="1122895" cy="304276"/>
          </a:xfrm>
          <a:prstGeom prst="rect">
            <a:avLst/>
          </a:prstGeom>
          <a:solidFill>
            <a:srgbClr val="FBF3A3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58BDE-059E-9A82-4602-1C187760A16D}"/>
              </a:ext>
            </a:extLst>
          </p:cNvPr>
          <p:cNvSpPr/>
          <p:nvPr/>
        </p:nvSpPr>
        <p:spPr>
          <a:xfrm>
            <a:off x="8549481" y="1150854"/>
            <a:ext cx="1101877" cy="259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7347452" y="1105773"/>
            <a:ext cx="1132347" cy="30364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7347451" y="1455861"/>
            <a:ext cx="1132347" cy="30364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F9-95F3-10CE-C285-FDF0BCC6A1F8}"/>
              </a:ext>
            </a:extLst>
          </p:cNvPr>
          <p:cNvSpPr/>
          <p:nvPr/>
        </p:nvSpPr>
        <p:spPr>
          <a:xfrm>
            <a:off x="8618289" y="1444221"/>
            <a:ext cx="967288" cy="245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Laura</a:t>
            </a:r>
            <a:endParaRPr lang="fr-FR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B89DB-5977-D821-8D61-71B968480C48}"/>
              </a:ext>
            </a:extLst>
          </p:cNvPr>
          <p:cNvSpPr/>
          <p:nvPr/>
        </p:nvSpPr>
        <p:spPr>
          <a:xfrm>
            <a:off x="7347451" y="5036158"/>
            <a:ext cx="265176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B3030-F460-458F-E7B1-9764C1F1EB5A}"/>
              </a:ext>
            </a:extLst>
          </p:cNvPr>
          <p:cNvSpPr/>
          <p:nvPr/>
        </p:nvSpPr>
        <p:spPr>
          <a:xfrm>
            <a:off x="7780117" y="5036158"/>
            <a:ext cx="265176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B92CC-AF95-9209-7EA7-B5769F7AE49F}"/>
              </a:ext>
            </a:extLst>
          </p:cNvPr>
          <p:cNvSpPr/>
          <p:nvPr/>
        </p:nvSpPr>
        <p:spPr>
          <a:xfrm>
            <a:off x="8212783" y="5036158"/>
            <a:ext cx="265176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C02B3D-5B84-0E21-853E-714C73CF16FD}"/>
              </a:ext>
            </a:extLst>
          </p:cNvPr>
          <p:cNvSpPr/>
          <p:nvPr/>
        </p:nvSpPr>
        <p:spPr>
          <a:xfrm>
            <a:off x="8645449" y="5036158"/>
            <a:ext cx="265176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D14EC73-E957-3450-968F-5180CA388570}"/>
              </a:ext>
            </a:extLst>
          </p:cNvPr>
          <p:cNvSpPr txBox="1"/>
          <p:nvPr/>
        </p:nvSpPr>
        <p:spPr>
          <a:xfrm rot="16200000">
            <a:off x="5559311" y="2108902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cs typeface="Calibri"/>
              </a:rPr>
              <a:t>22/11</a:t>
            </a:r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739DE7-2711-AE11-D43B-5B23BB7316CD}"/>
              </a:ext>
            </a:extLst>
          </p:cNvPr>
          <p:cNvSpPr/>
          <p:nvPr/>
        </p:nvSpPr>
        <p:spPr>
          <a:xfrm>
            <a:off x="6119264" y="296567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F1070-E3F9-E9B7-10F5-CE060155F0FD}"/>
              </a:ext>
            </a:extLst>
          </p:cNvPr>
          <p:cNvSpPr/>
          <p:nvPr/>
        </p:nvSpPr>
        <p:spPr>
          <a:xfrm>
            <a:off x="3462971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CE7352-07A7-A088-0F80-AE868DC1B666}"/>
              </a:ext>
            </a:extLst>
          </p:cNvPr>
          <p:cNvSpPr/>
          <p:nvPr/>
        </p:nvSpPr>
        <p:spPr>
          <a:xfrm>
            <a:off x="3895637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430F33-F0D3-D15D-8C3E-5D6D17E80E78}"/>
              </a:ext>
            </a:extLst>
          </p:cNvPr>
          <p:cNvSpPr/>
          <p:nvPr/>
        </p:nvSpPr>
        <p:spPr>
          <a:xfrm>
            <a:off x="4328303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0FD98-DD91-00C4-9E55-860369F1F497}"/>
              </a:ext>
            </a:extLst>
          </p:cNvPr>
          <p:cNvSpPr/>
          <p:nvPr/>
        </p:nvSpPr>
        <p:spPr>
          <a:xfrm>
            <a:off x="4760969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228A0-B40C-2819-CF9D-8D7CF57FEFDE}"/>
              </a:ext>
            </a:extLst>
          </p:cNvPr>
          <p:cNvSpPr/>
          <p:nvPr/>
        </p:nvSpPr>
        <p:spPr>
          <a:xfrm>
            <a:off x="5193636" y="4061554"/>
            <a:ext cx="4149655" cy="3127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a small obstacle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628A01-7113-2CD4-B77A-5DC8322B5690}"/>
              </a:ext>
            </a:extLst>
          </p:cNvPr>
          <p:cNvSpPr/>
          <p:nvPr/>
        </p:nvSpPr>
        <p:spPr>
          <a:xfrm>
            <a:off x="9078115" y="5036007"/>
            <a:ext cx="265176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3580F-1DA0-3E25-A15A-4F982D495E4B}"/>
              </a:ext>
            </a:extLst>
          </p:cNvPr>
          <p:cNvSpPr/>
          <p:nvPr/>
        </p:nvSpPr>
        <p:spPr>
          <a:xfrm>
            <a:off x="9506064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803E5C-D4CB-A2DA-FAEB-1BF2AD6AFD06}"/>
              </a:ext>
            </a:extLst>
          </p:cNvPr>
          <p:cNvSpPr/>
          <p:nvPr/>
        </p:nvSpPr>
        <p:spPr>
          <a:xfrm>
            <a:off x="9938730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BBD918-948C-4756-07C7-FE424E3612C6}"/>
              </a:ext>
            </a:extLst>
          </p:cNvPr>
          <p:cNvSpPr/>
          <p:nvPr/>
        </p:nvSpPr>
        <p:spPr>
          <a:xfrm>
            <a:off x="10371396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FECDE7-2E0A-E293-9BF5-3D002FCA6FFE}"/>
              </a:ext>
            </a:extLst>
          </p:cNvPr>
          <p:cNvSpPr/>
          <p:nvPr/>
        </p:nvSpPr>
        <p:spPr>
          <a:xfrm>
            <a:off x="10804062" y="4059731"/>
            <a:ext cx="269893" cy="31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F3B70-9E20-2BD7-4033-C64B68B35ABD}"/>
              </a:ext>
            </a:extLst>
          </p:cNvPr>
          <p:cNvSpPr/>
          <p:nvPr/>
        </p:nvSpPr>
        <p:spPr>
          <a:xfrm>
            <a:off x="1311233" y="4075214"/>
            <a:ext cx="1673703" cy="315161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LIDAR </a:t>
            </a:r>
            <a:r>
              <a:rPr lang="fr-FR" sz="1600" b="1" dirty="0" err="1">
                <a:solidFill>
                  <a:schemeClr val="bg1"/>
                </a:solidFill>
              </a:rPr>
              <a:t>research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B0512D-4F1F-C705-929C-BE10F22FD4C8}"/>
              </a:ext>
            </a:extLst>
          </p:cNvPr>
          <p:cNvSpPr/>
          <p:nvPr/>
        </p:nvSpPr>
        <p:spPr>
          <a:xfrm>
            <a:off x="9506065" y="5039468"/>
            <a:ext cx="1739290" cy="315161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bg1"/>
                </a:solidFill>
              </a:rPr>
              <a:t>Skate building</a:t>
            </a:r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1716CD-079C-8F0D-373F-2A9949543E2F}"/>
              </a:ext>
            </a:extLst>
          </p:cNvPr>
          <p:cNvSpPr/>
          <p:nvPr/>
        </p:nvSpPr>
        <p:spPr>
          <a:xfrm>
            <a:off x="6884294" y="3554523"/>
            <a:ext cx="1673703" cy="315161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QR code solution</a:t>
            </a:r>
            <a:endParaRPr lang="en-GB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4 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plan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Notes Post-it 3 avec un remplissage uni">
            <a:extLst>
              <a:ext uri="{FF2B5EF4-FFF2-40B4-BE49-F238E27FC236}">
                <a16:creationId xmlns:a16="http://schemas.microsoft.com/office/drawing/2014/main" id="{6F97DD61-8CEA-ADBA-926B-BDFD021D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39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A46F27-A125-A6E0-B649-7B24EBF4E85D}"/>
              </a:ext>
            </a:extLst>
          </p:cNvPr>
          <p:cNvSpPr/>
          <p:nvPr/>
        </p:nvSpPr>
        <p:spPr>
          <a:xfrm>
            <a:off x="7311498" y="860964"/>
            <a:ext cx="4017085" cy="41421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55C508-9285-24D3-4F66-CDCF06E167E7}"/>
              </a:ext>
            </a:extLst>
          </p:cNvPr>
          <p:cNvSpPr/>
          <p:nvPr/>
        </p:nvSpPr>
        <p:spPr>
          <a:xfrm>
            <a:off x="7311498" y="1327329"/>
            <a:ext cx="4017085" cy="42650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750106" y="1367057"/>
            <a:ext cx="1172576" cy="331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Next sprint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2086751" y="4763035"/>
            <a:ext cx="7324816" cy="272855"/>
          </a:xfrm>
          <a:prstGeom prst="rect">
            <a:avLst/>
          </a:prstGeom>
          <a:solidFill>
            <a:srgbClr val="969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Identification of an obstacle</a:t>
            </a:r>
            <a:endParaRPr lang="fr-FR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2086751" y="3358571"/>
            <a:ext cx="7324816" cy="273399"/>
          </a:xfrm>
          <a:prstGeom prst="rect">
            <a:avLst/>
          </a:prstGeom>
          <a:solidFill>
            <a:srgbClr val="9696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Line up with the damaged car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292232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69242" y="3435743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 err="1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098284" y="1407934"/>
            <a:ext cx="10254721" cy="1518837"/>
            <a:chOff x="1098284" y="1670824"/>
            <a:chExt cx="10254721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13/12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026173"/>
              <a:ext cx="12266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ea typeface="+mn-lt"/>
                  <a:cs typeface="+mn-lt"/>
                </a:rPr>
                <a:t>29/11</a:t>
              </a:r>
              <a:endParaRPr lang="fr-FR">
                <a:ea typeface="+mn-lt"/>
                <a:cs typeface="+mn-lt"/>
              </a:endParaRPr>
            </a:p>
            <a:p>
              <a:endParaRPr lang="fr-FR" b="1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315545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7432442" y="917504"/>
            <a:ext cx="1184648" cy="398282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Léonie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7432442" y="1315786"/>
            <a:ext cx="1184648" cy="37697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8750106" y="917504"/>
            <a:ext cx="1172575" cy="292707"/>
          </a:xfrm>
          <a:prstGeom prst="rect">
            <a:avLst/>
          </a:prstGeom>
          <a:solidFill>
            <a:srgbClr val="F7C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10012154" y="917504"/>
            <a:ext cx="1172576" cy="265951"/>
          </a:xfrm>
          <a:prstGeom prst="rect">
            <a:avLst/>
          </a:prstGeom>
          <a:solidFill>
            <a:srgbClr val="FB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70278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1892083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ea typeface="+mn-lt"/>
                <a:cs typeface="+mn-lt"/>
              </a:rPr>
              <a:t>06/12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EF070-9114-8E0B-C932-8BE674261543}"/>
              </a:ext>
            </a:extLst>
          </p:cNvPr>
          <p:cNvSpPr/>
          <p:nvPr/>
        </p:nvSpPr>
        <p:spPr>
          <a:xfrm>
            <a:off x="10013748" y="1372971"/>
            <a:ext cx="1172576" cy="31979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Laura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539953-5A39-11E1-086C-E20443C60528}"/>
              </a:ext>
            </a:extLst>
          </p:cNvPr>
          <p:cNvSpPr/>
          <p:nvPr/>
        </p:nvSpPr>
        <p:spPr>
          <a:xfrm>
            <a:off x="2086751" y="3709597"/>
            <a:ext cx="2889766" cy="218579"/>
          </a:xfrm>
          <a:prstGeom prst="rect">
            <a:avLst/>
          </a:prstGeom>
          <a:solidFill>
            <a:srgbClr val="F5CCC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Get the QR code width</a:t>
            </a:r>
            <a:endParaRPr lang="en-US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8EF9D-33AF-76A4-44C8-AD5A3B0EECD3}"/>
              </a:ext>
            </a:extLst>
          </p:cNvPr>
          <p:cNvSpPr/>
          <p:nvPr/>
        </p:nvSpPr>
        <p:spPr>
          <a:xfrm>
            <a:off x="3581531" y="4010047"/>
            <a:ext cx="5830036" cy="205583"/>
          </a:xfrm>
          <a:prstGeom prst="rect">
            <a:avLst/>
          </a:prstGeom>
          <a:solidFill>
            <a:srgbClr val="FBF3A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Automatic alignment</a:t>
            </a:r>
            <a:endParaRPr lang="en-US" sz="160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C2F5-5367-532A-2B23-9453379ED4F1}"/>
              </a:ext>
            </a:extLst>
          </p:cNvPr>
          <p:cNvSpPr/>
          <p:nvPr/>
        </p:nvSpPr>
        <p:spPr>
          <a:xfrm>
            <a:off x="3531634" y="5387234"/>
            <a:ext cx="5868007" cy="208594"/>
          </a:xfrm>
          <a:prstGeom prst="rect">
            <a:avLst/>
          </a:prstGeom>
          <a:solidFill>
            <a:srgbClr val="DAE3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Get obstacle width and position with the Lidar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32F7E7-201F-CF3F-D77E-0EE7AD01893B}"/>
              </a:ext>
            </a:extLst>
          </p:cNvPr>
          <p:cNvSpPr/>
          <p:nvPr/>
        </p:nvSpPr>
        <p:spPr>
          <a:xfrm>
            <a:off x="2086751" y="5105294"/>
            <a:ext cx="4786880" cy="208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Check if the obstacle is still there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76F560-7129-B11E-05D3-4B1F9A872FB4}"/>
              </a:ext>
            </a:extLst>
          </p:cNvPr>
          <p:cNvSpPr/>
          <p:nvPr/>
        </p:nvSpPr>
        <p:spPr>
          <a:xfrm>
            <a:off x="2086751" y="4277858"/>
            <a:ext cx="4465399" cy="218579"/>
          </a:xfrm>
          <a:prstGeom prst="rect">
            <a:avLst/>
          </a:prstGeom>
          <a:solidFill>
            <a:srgbClr val="F7C3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Implement the U-turn trajectory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7477E9-8E92-8454-338F-9D4DE6E59D34}"/>
              </a:ext>
            </a:extLst>
          </p:cNvPr>
          <p:cNvSpPr/>
          <p:nvPr/>
        </p:nvSpPr>
        <p:spPr>
          <a:xfrm>
            <a:off x="4730004" y="3725326"/>
            <a:ext cx="493026" cy="217269"/>
          </a:xfrm>
          <a:prstGeom prst="ellipse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481F4EA-6F9A-DEE7-7925-C2CD2EE8AFA5}"/>
              </a:ext>
            </a:extLst>
          </p:cNvPr>
          <p:cNvSpPr/>
          <p:nvPr/>
        </p:nvSpPr>
        <p:spPr>
          <a:xfrm>
            <a:off x="6608455" y="5105294"/>
            <a:ext cx="530352" cy="208594"/>
          </a:xfrm>
          <a:prstGeom prst="ellipse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8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F61E3F3-DA69-B898-D142-5C6C4E37ADD4}"/>
              </a:ext>
            </a:extLst>
          </p:cNvPr>
          <p:cNvSpPr/>
          <p:nvPr/>
        </p:nvSpPr>
        <p:spPr>
          <a:xfrm>
            <a:off x="9031418" y="5387234"/>
            <a:ext cx="577244" cy="242305"/>
          </a:xfrm>
          <a:prstGeom prst="ellipse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30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08F0E26-5879-E809-3297-3ED802FE0557}"/>
              </a:ext>
            </a:extLst>
          </p:cNvPr>
          <p:cNvSpPr/>
          <p:nvPr/>
        </p:nvSpPr>
        <p:spPr>
          <a:xfrm>
            <a:off x="6228121" y="4259224"/>
            <a:ext cx="549751" cy="237213"/>
          </a:xfrm>
          <a:prstGeom prst="ellipse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10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B12CDA6-4FEB-07A3-9B82-8EFDF7B26081}"/>
              </a:ext>
            </a:extLst>
          </p:cNvPr>
          <p:cNvSpPr/>
          <p:nvPr/>
        </p:nvSpPr>
        <p:spPr>
          <a:xfrm>
            <a:off x="9037999" y="3995069"/>
            <a:ext cx="570663" cy="242305"/>
          </a:xfrm>
          <a:prstGeom prst="ellipse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6226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8" grpId="0" animBg="1"/>
      <p:bldP spid="4" grpId="0" animBg="1"/>
      <p:bldP spid="6" grpId="0" animBg="1"/>
      <p:bldP spid="10" grpId="0" animBg="1"/>
      <p:bldP spid="13" grpId="0" animBg="1"/>
      <p:bldP spid="7" grpId="0" animBg="1"/>
      <p:bldP spid="20" grpId="0" animBg="1"/>
      <p:bldP spid="21" grpId="0" animBg="1"/>
      <p:bldP spid="23" grpId="0" animBg="1"/>
      <p:bldP spid="24" grpId="0" animBg="1"/>
      <p:bldP spid="32" grpId="0" animBg="1"/>
      <p:bldP spid="8" grpId="0" animBg="1"/>
      <p:bldP spid="16" grpId="0" animBg="1"/>
      <p:bldP spid="19" grpId="0" animBg="1"/>
      <p:bldP spid="22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17</a:t>
            </a:fld>
            <a:endParaRPr lang="en-GB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2307D11-A1E2-406E-B613-651457CA084A}"/>
              </a:ext>
            </a:extLst>
          </p:cNvPr>
          <p:cNvSpPr/>
          <p:nvPr/>
        </p:nvSpPr>
        <p:spPr>
          <a:xfrm rot="16200000">
            <a:off x="4691119" y="3498309"/>
            <a:ext cx="296085" cy="2008154"/>
          </a:xfrm>
          <a:custGeom>
            <a:avLst/>
            <a:gdLst>
              <a:gd name="connsiteX0" fmla="*/ 104477 w 1732310"/>
              <a:gd name="connsiteY0" fmla="*/ 0 h 813916"/>
              <a:gd name="connsiteX1" fmla="*/ 174816 w 1732310"/>
              <a:gd name="connsiteY1" fmla="*/ 733529 h 813916"/>
              <a:gd name="connsiteX2" fmla="*/ 1732310 w 1732310"/>
              <a:gd name="connsiteY2" fmla="*/ 813916 h 8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10" h="813916">
                <a:moveTo>
                  <a:pt x="104477" y="0"/>
                </a:moveTo>
                <a:cubicBezTo>
                  <a:pt x="3994" y="298938"/>
                  <a:pt x="-96489" y="597876"/>
                  <a:pt x="174816" y="733529"/>
                </a:cubicBezTo>
                <a:cubicBezTo>
                  <a:pt x="446121" y="869182"/>
                  <a:pt x="1454306" y="782096"/>
                  <a:pt x="1732310" y="8139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C210F3C2-CF8A-4DB9-8469-47738AF47D7E}"/>
              </a:ext>
            </a:extLst>
          </p:cNvPr>
          <p:cNvSpPr/>
          <p:nvPr/>
        </p:nvSpPr>
        <p:spPr>
          <a:xfrm rot="16979227">
            <a:off x="7035682" y="950862"/>
            <a:ext cx="255999" cy="2769252"/>
          </a:xfrm>
          <a:custGeom>
            <a:avLst/>
            <a:gdLst>
              <a:gd name="connsiteX0" fmla="*/ 819528 w 819528"/>
              <a:gd name="connsiteY0" fmla="*/ 0 h 1027416"/>
              <a:gd name="connsiteX1" fmla="*/ 182530 w 819528"/>
              <a:gd name="connsiteY1" fmla="*/ 184935 h 1027416"/>
              <a:gd name="connsiteX2" fmla="*/ 59240 w 819528"/>
              <a:gd name="connsiteY2" fmla="*/ 1027416 h 102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528" h="1027416">
                <a:moveTo>
                  <a:pt x="819528" y="0"/>
                </a:moveTo>
                <a:cubicBezTo>
                  <a:pt x="564386" y="6849"/>
                  <a:pt x="309245" y="13699"/>
                  <a:pt x="182530" y="184935"/>
                </a:cubicBezTo>
                <a:cubicBezTo>
                  <a:pt x="55815" y="356171"/>
                  <a:pt x="-81173" y="845906"/>
                  <a:pt x="59240" y="1027416"/>
                </a:cubicBezTo>
              </a:path>
            </a:pathLst>
          </a:cu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Graphique 11" descr="Tortue">
            <a:extLst>
              <a:ext uri="{FF2B5EF4-FFF2-40B4-BE49-F238E27FC236}">
                <a16:creationId xmlns:a16="http://schemas.microsoft.com/office/drawing/2014/main" id="{A8249EE8-ACEF-456B-B7F9-622C9093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061" y="3177391"/>
            <a:ext cx="560446" cy="560446"/>
          </a:xfrm>
          <a:prstGeom prst="rect">
            <a:avLst/>
          </a:prstGeom>
        </p:spPr>
      </p:pic>
      <p:sp>
        <p:nvSpPr>
          <p:cNvPr id="16" name="Rectangle 50">
            <a:extLst>
              <a:ext uri="{FF2B5EF4-FFF2-40B4-BE49-F238E27FC236}">
                <a16:creationId xmlns:a16="http://schemas.microsoft.com/office/drawing/2014/main" id="{89BE4792-849C-61A7-C801-53BE3FB4B0B4}"/>
              </a:ext>
            </a:extLst>
          </p:cNvPr>
          <p:cNvSpPr/>
          <p:nvPr/>
        </p:nvSpPr>
        <p:spPr>
          <a:xfrm>
            <a:off x="1630862" y="5356768"/>
            <a:ext cx="1737744" cy="71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6568042" y="5356769"/>
            <a:ext cx="1737744" cy="71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dirty="0"/>
              <a:t>Aligning with the damaged car</a:t>
            </a: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686E34C4-1C65-3E40-1ABD-E426B625B329}"/>
              </a:ext>
            </a:extLst>
          </p:cNvPr>
          <p:cNvSpPr/>
          <p:nvPr/>
        </p:nvSpPr>
        <p:spPr>
          <a:xfrm>
            <a:off x="4099452" y="5356769"/>
            <a:ext cx="1737744" cy="71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9030589" y="5344997"/>
            <a:ext cx="1737744" cy="710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42B8CCA-16C3-C282-8FDF-60FCCA250FC8}"/>
              </a:ext>
            </a:extLst>
          </p:cNvPr>
          <p:cNvCxnSpPr>
            <a:cxnSpLocks/>
          </p:cNvCxnSpPr>
          <p:nvPr/>
        </p:nvCxnSpPr>
        <p:spPr>
          <a:xfrm flipH="1">
            <a:off x="5327984" y="3017597"/>
            <a:ext cx="3767245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B552AE4F-1125-9073-DBE4-9E7BDA9D0925}"/>
              </a:ext>
            </a:extLst>
          </p:cNvPr>
          <p:cNvCxnSpPr>
            <a:cxnSpLocks/>
          </p:cNvCxnSpPr>
          <p:nvPr/>
        </p:nvCxnSpPr>
        <p:spPr>
          <a:xfrm>
            <a:off x="5435819" y="3017596"/>
            <a:ext cx="3659410" cy="0"/>
          </a:xfrm>
          <a:prstGeom prst="straightConnector1">
            <a:avLst/>
          </a:prstGeom>
          <a:noFill/>
          <a:ln w="3810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grpSp>
        <p:nvGrpSpPr>
          <p:cNvPr id="8" name="Groupe 8">
            <a:extLst>
              <a:ext uri="{FF2B5EF4-FFF2-40B4-BE49-F238E27FC236}">
                <a16:creationId xmlns:a16="http://schemas.microsoft.com/office/drawing/2014/main" id="{024A92D0-A0D7-1C86-918E-973B68CF4A8A}"/>
              </a:ext>
            </a:extLst>
          </p:cNvPr>
          <p:cNvGrpSpPr/>
          <p:nvPr/>
        </p:nvGrpSpPr>
        <p:grpSpPr>
          <a:xfrm rot="16200000">
            <a:off x="3498745" y="2417896"/>
            <a:ext cx="521555" cy="1228532"/>
            <a:chOff x="2040337" y="1794281"/>
            <a:chExt cx="336590" cy="724918"/>
          </a:xfrm>
          <a:solidFill>
            <a:schemeClr val="bg1"/>
          </a:solidFill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ABD393F-9E4C-F4A7-DC8E-1418ED8FFED7}"/>
                </a:ext>
              </a:extLst>
            </p:cNvPr>
            <p:cNvSpPr/>
            <p:nvPr/>
          </p:nvSpPr>
          <p:spPr>
            <a:xfrm rot="16200004">
              <a:off x="1927107" y="1907511"/>
              <a:ext cx="563050" cy="336590"/>
            </a:xfrm>
            <a:prstGeom prst="rect">
              <a:avLst/>
            </a:prstGeom>
            <a:grp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Ellipse 10">
              <a:extLst>
                <a:ext uri="{FF2B5EF4-FFF2-40B4-BE49-F238E27FC236}">
                  <a16:creationId xmlns:a16="http://schemas.microsoft.com/office/drawing/2014/main" id="{A41E40B4-143D-9ACC-E830-8FF5DC33498B}"/>
                </a:ext>
              </a:extLst>
            </p:cNvPr>
            <p:cNvSpPr/>
            <p:nvPr/>
          </p:nvSpPr>
          <p:spPr>
            <a:xfrm rot="16200004">
              <a:off x="2134429" y="2364208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grpFill/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5" name="Groupe 5">
            <a:extLst>
              <a:ext uri="{FF2B5EF4-FFF2-40B4-BE49-F238E27FC236}">
                <a16:creationId xmlns:a16="http://schemas.microsoft.com/office/drawing/2014/main" id="{609B834B-4C88-224A-AF38-5D9C3886FD51}"/>
              </a:ext>
            </a:extLst>
          </p:cNvPr>
          <p:cNvGrpSpPr/>
          <p:nvPr/>
        </p:nvGrpSpPr>
        <p:grpSpPr>
          <a:xfrm rot="16200000">
            <a:off x="2951502" y="3899605"/>
            <a:ext cx="563052" cy="1188978"/>
            <a:chOff x="1552276" y="1794281"/>
            <a:chExt cx="336590" cy="647514"/>
          </a:xfrm>
          <a:solidFill>
            <a:schemeClr val="bg1"/>
          </a:solidFill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DE1F677-4272-ACE7-21EF-FD17FF3C6B4A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grp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Ellipse 7">
              <a:extLst>
                <a:ext uri="{FF2B5EF4-FFF2-40B4-BE49-F238E27FC236}">
                  <a16:creationId xmlns:a16="http://schemas.microsoft.com/office/drawing/2014/main" id="{D0AC873D-F7CE-ADFF-2B95-36BB810E314B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8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04083E-17 L -4.16667E-6 0.00023 C 0.07969 0.01412 0.0211 0.00486 0.06016 0.00995 C 0.06563 0.01065 0.07084 0.01157 0.07631 0.01227 C 0.08073 0.01296 0.08581 0.01319 0.09037 0.01343 C 0.10899 0.01458 0.11042 0.01458 0.12878 0.01551 C 0.14506 0.01458 0.153 0.01551 0.16511 0.01227 C 0.16797 0.01134 0.16967 0.01042 0.17123 0.00949 C 0.1823 0.00162 0.20326 -0.01412 0.20326 -0.01389 C 0.20782 -0.02292 0.20326 -0.01366 0.20938 -0.0287 C 0.21094 -0.03194 0.21237 -0.03495 0.21407 -0.03796 C 0.21146 -0.09907 0.21146 -0.07708 0.21146 -0.10394 " pathEditMode="relative" rAng="0" ptsTypes="AAAAAAAAAAAA">
                                      <p:cBhvr>
                                        <p:cTn id="13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17278 -0.13148 " pathEditMode="relative" rAng="0" ptsTypes="AA">
                                      <p:cBhvr>
                                        <p:cTn id="19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657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1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278 -0.13148 L -0.29375 -0.25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5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46 -0.09653 L 0.20964 -0.45347 " pathEditMode="relative" rAng="0" ptsTypes="AA">
                                      <p:cBhvr>
                                        <p:cTn id="34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64 -0.45347 L 0.20964 -0.45278 C 0.2112 -0.44398 0.21237 -0.43426 0.21628 -0.42477 C 0.21745 -0.42153 0.22175 -0.4199 0.22383 -0.41666 C 0.23959 -0.39236 0.21355 -0.42222 0.23529 -0.39745 C 0.24948 -0.38032 0.23529 -0.39815 0.24987 -0.38518 C 0.25534 -0.37963 0.25964 -0.37477 0.26485 -0.3699 L 0.27592 -0.35926 C 0.2767 -0.35694 0.27748 -0.35393 0.27982 -0.35231 C 0.2849 -0.34745 0.29245 -0.34352 0.29831 -0.33935 C 0.30196 -0.33703 0.30704 -0.33426 0.30938 -0.33194 C 0.33034 -0.31111 0.31771 -0.32153 0.34727 -0.30162 L 0.36237 -0.29166 C 0.3655 -0.28935 0.36862 -0.28611 0.37331 -0.28379 C 0.37774 -0.28194 0.38282 -0.27963 0.38803 -0.27662 C 0.39193 -0.275 0.39623 -0.27407 0.39896 -0.27153 C 0.40339 -0.26852 0.40534 -0.26435 0.41042 -0.26111 C 0.41368 -0.25972 0.41836 -0.26041 0.42149 -0.25879 C 0.42592 -0.25717 0.42943 -0.25555 0.43256 -0.25463 C 0.43803 -0.25069 0.44128 -0.24514 0.44753 -0.24352 C 0.45157 -0.24282 0.45547 -0.2419 0.45899 -0.2419 C 0.47162 -0.23865 0.48308 -0.2331 0.49649 -0.23125 L 0.5155 -0.22893 C 0.5198 -0.22731 0.52448 -0.225 0.53008 -0.2243 C 0.55378 -0.21852 0.55651 -0.22662 0.54896 -0.21528 " pathEditMode="relative" rAng="0" ptsTypes="AAAAAAAAAAAAAAAAAAAAAAAAA">
                                      <p:cBhvr>
                                        <p:cTn id="43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192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261 -0.21597 L 0.13321 -0.21111 " pathEditMode="relative" rAng="0" ptsTypes="AA">
                                      <p:cBhvr>
                                        <p:cTn id="55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199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8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45808 0.0034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16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1 -0.21111 L 0.59089 -0.2111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159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58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/>
              <a:t>Tests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18</a:t>
            </a:fld>
            <a:endParaRPr lang="en-GB"/>
          </a:p>
        </p:txBody>
      </p:sp>
      <p:sp>
        <p:nvSpPr>
          <p:cNvPr id="16" name="Rectangle 50">
            <a:extLst>
              <a:ext uri="{FF2B5EF4-FFF2-40B4-BE49-F238E27FC236}">
                <a16:creationId xmlns:a16="http://schemas.microsoft.com/office/drawing/2014/main" id="{89BE4792-849C-61A7-C801-53BE3FB4B0B4}"/>
              </a:ext>
            </a:extLst>
          </p:cNvPr>
          <p:cNvSpPr/>
          <p:nvPr/>
        </p:nvSpPr>
        <p:spPr>
          <a:xfrm>
            <a:off x="1522005" y="1775368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17" name="Rectangle 51">
            <a:extLst>
              <a:ext uri="{FF2B5EF4-FFF2-40B4-BE49-F238E27FC236}">
                <a16:creationId xmlns:a16="http://schemas.microsoft.com/office/drawing/2014/main" id="{3601C108-8924-E814-F83B-A41DE437FD58}"/>
              </a:ext>
            </a:extLst>
          </p:cNvPr>
          <p:cNvSpPr/>
          <p:nvPr/>
        </p:nvSpPr>
        <p:spPr>
          <a:xfrm>
            <a:off x="6459185" y="177536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Aligning with the damaged car</a:t>
            </a: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686E34C4-1C65-3E40-1ABD-E426B625B329}"/>
              </a:ext>
            </a:extLst>
          </p:cNvPr>
          <p:cNvSpPr/>
          <p:nvPr/>
        </p:nvSpPr>
        <p:spPr>
          <a:xfrm>
            <a:off x="3990595" y="1775369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/>
              <a:t>Detecting small or big moving obstacles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C18BD7C4-8C85-F62C-2E94-735B60C99492}"/>
              </a:ext>
            </a:extLst>
          </p:cNvPr>
          <p:cNvSpPr/>
          <p:nvPr/>
        </p:nvSpPr>
        <p:spPr>
          <a:xfrm>
            <a:off x="8921732" y="1763597"/>
            <a:ext cx="1737744" cy="7101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1BD7B-9C2A-AFF6-55E6-1FBB81C2E94D}"/>
              </a:ext>
            </a:extLst>
          </p:cNvPr>
          <p:cNvSpPr/>
          <p:nvPr/>
        </p:nvSpPr>
        <p:spPr>
          <a:xfrm>
            <a:off x="3996935" y="3651978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50 cm +/- 5 cm </a:t>
            </a:r>
            <a:r>
              <a:rPr lang="en-US" sz="14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E84E41-EBEB-0A04-C02C-3DFB68F40AD1}"/>
              </a:ext>
            </a:extLst>
          </p:cNvPr>
          <p:cNvSpPr/>
          <p:nvPr/>
        </p:nvSpPr>
        <p:spPr>
          <a:xfrm>
            <a:off x="3996935" y="4680414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0C84-3A6A-FD65-AD96-C3450DAD4DA2}"/>
              </a:ext>
            </a:extLst>
          </p:cNvPr>
          <p:cNvSpPr/>
          <p:nvPr/>
        </p:nvSpPr>
        <p:spPr>
          <a:xfrm>
            <a:off x="1529985" y="369552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 wheel slippage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E4BFE-2BCC-6A8C-4526-8E91BCCCC154}"/>
              </a:ext>
            </a:extLst>
          </p:cNvPr>
          <p:cNvSpPr/>
          <p:nvPr/>
        </p:nvSpPr>
        <p:spPr>
          <a:xfrm>
            <a:off x="1522005" y="2672766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AA930-8FE4-76E8-1BA7-8CF5C3811B45}"/>
              </a:ext>
            </a:extLst>
          </p:cNvPr>
          <p:cNvSpPr/>
          <p:nvPr/>
        </p:nvSpPr>
        <p:spPr>
          <a:xfrm>
            <a:off x="3996935" y="262354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smaller than </a:t>
            </a:r>
          </a:p>
          <a:p>
            <a:pPr algn="ctr"/>
            <a:r>
              <a:rPr lang="en-US" sz="1400" b="1">
                <a:solidFill>
                  <a:srgbClr val="000000"/>
                </a:solidFill>
                <a:cs typeface="Calibri"/>
              </a:rPr>
              <a:t>30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EBC06-FC64-40CA-C907-F4F6DFFA8B0F}"/>
              </a:ext>
            </a:extLst>
          </p:cNvPr>
          <p:cNvSpPr/>
          <p:nvPr/>
        </p:nvSpPr>
        <p:spPr>
          <a:xfrm>
            <a:off x="3990595" y="5708850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Identification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89682-681E-AAE3-39BD-73CFE817A7BD}"/>
              </a:ext>
            </a:extLst>
          </p:cNvPr>
          <p:cNvSpPr/>
          <p:nvPr/>
        </p:nvSpPr>
        <p:spPr>
          <a:xfrm>
            <a:off x="6471865" y="2623542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Maximum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5 cm 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interval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B0160-F9F0-811B-99C9-8620D66BA29F}"/>
              </a:ext>
            </a:extLst>
          </p:cNvPr>
          <p:cNvSpPr/>
          <p:nvPr/>
        </p:nvSpPr>
        <p:spPr>
          <a:xfrm>
            <a:off x="8921732" y="2623543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Autonomous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towing</a:t>
            </a:r>
          </a:p>
        </p:txBody>
      </p:sp>
    </p:spTree>
    <p:extLst>
      <p:ext uri="{BB962C8B-B14F-4D97-AF65-F5344CB8AC3E}">
        <p14:creationId xmlns:p14="http://schemas.microsoft.com/office/powerpoint/2010/main" val="35315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175404-9BF6-6A99-1263-7AA32686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874520"/>
            <a:ext cx="3447288" cy="179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? </a:t>
            </a:r>
          </a:p>
        </p:txBody>
      </p:sp>
      <p:pic>
        <p:nvPicPr>
          <p:cNvPr id="5" name="Graphique 5" descr="Questions avec un remplissage uni">
            <a:extLst>
              <a:ext uri="{FF2B5EF4-FFF2-40B4-BE49-F238E27FC236}">
                <a16:creationId xmlns:a16="http://schemas.microsoft.com/office/drawing/2014/main" id="{51AEDE10-8AA5-54CF-FF70-9A4ADADC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9878" y="1073777"/>
            <a:ext cx="4412623" cy="441262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E41959-E4D8-63E0-0295-F4264D41600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34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40810-5430-7224-183C-5FD3F14C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 of content</a:t>
            </a:r>
          </a:p>
        </p:txBody>
      </p:sp>
      <p:pic>
        <p:nvPicPr>
          <p:cNvPr id="6" name="Graphique 5" descr="Voiture avec un remplissage uni">
            <a:extLst>
              <a:ext uri="{FF2B5EF4-FFF2-40B4-BE49-F238E27FC236}">
                <a16:creationId xmlns:a16="http://schemas.microsoft.com/office/drawing/2014/main" id="{8CAF4E73-1E2D-06C0-DCF3-B2D2E32D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4254" y="2862072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D586961-B994-F329-5E35-A8685C520C8D}"/>
              </a:ext>
            </a:extLst>
          </p:cNvPr>
          <p:cNvSpPr txBox="1"/>
          <p:nvPr/>
        </p:nvSpPr>
        <p:spPr>
          <a:xfrm>
            <a:off x="1586379" y="3911990"/>
            <a:ext cx="20432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The final </a:t>
            </a:r>
            <a:r>
              <a:rPr lang="fr-FR" err="1">
                <a:cs typeface="Calibri"/>
              </a:rPr>
              <a:t>product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Release vision</a:t>
            </a:r>
          </a:p>
          <a:p>
            <a:pPr algn="ctr"/>
            <a:r>
              <a:rPr lang="fr-FR">
                <a:cs typeface="Calibri"/>
              </a:rPr>
              <a:t>Second release</a:t>
            </a:r>
          </a:p>
        </p:txBody>
      </p:sp>
      <p:pic>
        <p:nvPicPr>
          <p:cNvPr id="10" name="Graphique 9" descr="Presse-papiers vérifié avec un remplissage uni">
            <a:extLst>
              <a:ext uri="{FF2B5EF4-FFF2-40B4-BE49-F238E27FC236}">
                <a16:creationId xmlns:a16="http://schemas.microsoft.com/office/drawing/2014/main" id="{BEE454A1-D4A2-E49C-C797-18925B6A6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925" y="2945535"/>
            <a:ext cx="747782" cy="74778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B0044D-DE47-7510-6A3A-FF78D7B73028}"/>
              </a:ext>
            </a:extLst>
          </p:cNvPr>
          <p:cNvSpPr txBox="1"/>
          <p:nvPr/>
        </p:nvSpPr>
        <p:spPr>
          <a:xfrm>
            <a:off x="3819671" y="3830404"/>
            <a:ext cx="272198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err="1"/>
              <a:t>Demonstration</a:t>
            </a:r>
            <a:endParaRPr lang="fr-FR"/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pic>
        <p:nvPicPr>
          <p:cNvPr id="14" name="Graphique 13" descr="Notes Post-it 3 avec un remplissage uni">
            <a:extLst>
              <a:ext uri="{FF2B5EF4-FFF2-40B4-BE49-F238E27FC236}">
                <a16:creationId xmlns:a16="http://schemas.microsoft.com/office/drawing/2014/main" id="{10B38DB5-DDA0-5793-BFF6-BFAC66998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1163" y="2948490"/>
            <a:ext cx="747782" cy="7477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3DC192-735A-DDE1-586D-58B4A26EB106}"/>
              </a:ext>
            </a:extLst>
          </p:cNvPr>
          <p:cNvSpPr txBox="1"/>
          <p:nvPr/>
        </p:nvSpPr>
        <p:spPr>
          <a:xfrm>
            <a:off x="6527363" y="3869181"/>
            <a:ext cx="21949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/>
              <a:t>Sprint </a:t>
            </a:r>
            <a:r>
              <a:rPr lang="fr-FR" err="1"/>
              <a:t>evaluation</a:t>
            </a:r>
            <a:endParaRPr lang="fr-FR"/>
          </a:p>
          <a:p>
            <a:pPr algn="ctr"/>
            <a:r>
              <a:rPr lang="fr-FR"/>
              <a:t>Time Schedule</a:t>
            </a:r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C228D1-995B-2D9D-F694-441CF30E8D96}"/>
              </a:ext>
            </a:extLst>
          </p:cNvPr>
          <p:cNvSpPr txBox="1"/>
          <p:nvPr/>
        </p:nvSpPr>
        <p:spPr>
          <a:xfrm>
            <a:off x="9025120" y="3830404"/>
            <a:ext cx="187986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cs typeface="Calibri"/>
              </a:rPr>
              <a:t>Next Sprint</a:t>
            </a:r>
          </a:p>
          <a:p>
            <a:pPr algn="ctr"/>
            <a:r>
              <a:rPr lang="fr-FR" err="1">
                <a:cs typeface="Calibri"/>
              </a:rPr>
              <a:t>Demonstration</a:t>
            </a:r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Tests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F72A5E-DB8E-BAD0-D40A-905C5FFCE8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</a:t>
            </a:fld>
            <a:endParaRPr lang="en-GB"/>
          </a:p>
        </p:txBody>
      </p:sp>
      <p:pic>
        <p:nvPicPr>
          <p:cNvPr id="9" name="Graphique 10" descr="Manette de jeu avec un remplissage uni">
            <a:extLst>
              <a:ext uri="{FF2B5EF4-FFF2-40B4-BE49-F238E27FC236}">
                <a16:creationId xmlns:a16="http://schemas.microsoft.com/office/drawing/2014/main" id="{A83A18ED-7B12-34D3-A7E4-ECCAC77B8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0536" y="2943045"/>
            <a:ext cx="756250" cy="7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8">
            <a:extLst>
              <a:ext uri="{FF2B5EF4-FFF2-40B4-BE49-F238E27FC236}">
                <a16:creationId xmlns:a16="http://schemas.microsoft.com/office/drawing/2014/main" id="{024A92D0-A0D7-1C86-918E-973B68CF4A8A}"/>
              </a:ext>
            </a:extLst>
          </p:cNvPr>
          <p:cNvGrpSpPr/>
          <p:nvPr/>
        </p:nvGrpSpPr>
        <p:grpSpPr>
          <a:xfrm>
            <a:off x="2475958" y="2476040"/>
            <a:ext cx="336590" cy="724918"/>
            <a:chOff x="2040337" y="1794281"/>
            <a:chExt cx="336590" cy="724918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ABD393F-9E4C-F4A7-DC8E-1418ED8FFED7}"/>
                </a:ext>
              </a:extLst>
            </p:cNvPr>
            <p:cNvSpPr/>
            <p:nvPr/>
          </p:nvSpPr>
          <p:spPr>
            <a:xfrm rot="16200004">
              <a:off x="1927107" y="1907511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Ellipse 10">
              <a:extLst>
                <a:ext uri="{FF2B5EF4-FFF2-40B4-BE49-F238E27FC236}">
                  <a16:creationId xmlns:a16="http://schemas.microsoft.com/office/drawing/2014/main" id="{A41E40B4-143D-9ACC-E830-8FF5DC33498B}"/>
                </a:ext>
              </a:extLst>
            </p:cNvPr>
            <p:cNvSpPr/>
            <p:nvPr/>
          </p:nvSpPr>
          <p:spPr>
            <a:xfrm rot="16200004">
              <a:off x="2134429" y="2364208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6C9BB00E-7C90-DBD1-278F-56D5B75DDB89}"/>
              </a:ext>
            </a:extLst>
          </p:cNvPr>
          <p:cNvSpPr txBox="1">
            <a:spLocks/>
          </p:cNvSpPr>
          <p:nvPr/>
        </p:nvSpPr>
        <p:spPr>
          <a:xfrm>
            <a:off x="825688" y="819643"/>
            <a:ext cx="9144000" cy="7505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22BF0C-2C8A-8686-14C4-7FF3E3E9B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20</a:t>
            </a:fld>
            <a:endParaRPr lang="en-GB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F2307D11-A1E2-406E-B613-651457CA084A}"/>
              </a:ext>
            </a:extLst>
          </p:cNvPr>
          <p:cNvSpPr/>
          <p:nvPr/>
        </p:nvSpPr>
        <p:spPr>
          <a:xfrm>
            <a:off x="2029959" y="3168734"/>
            <a:ext cx="1704153" cy="1137733"/>
          </a:xfrm>
          <a:custGeom>
            <a:avLst/>
            <a:gdLst>
              <a:gd name="connsiteX0" fmla="*/ 104477 w 1732310"/>
              <a:gd name="connsiteY0" fmla="*/ 0 h 813916"/>
              <a:gd name="connsiteX1" fmla="*/ 174816 w 1732310"/>
              <a:gd name="connsiteY1" fmla="*/ 733529 h 813916"/>
              <a:gd name="connsiteX2" fmla="*/ 1732310 w 1732310"/>
              <a:gd name="connsiteY2" fmla="*/ 813916 h 8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310" h="813916">
                <a:moveTo>
                  <a:pt x="104477" y="0"/>
                </a:moveTo>
                <a:cubicBezTo>
                  <a:pt x="3994" y="298938"/>
                  <a:pt x="-96489" y="597876"/>
                  <a:pt x="174816" y="733529"/>
                </a:cubicBezTo>
                <a:cubicBezTo>
                  <a:pt x="446121" y="869182"/>
                  <a:pt x="1454306" y="782096"/>
                  <a:pt x="1732310" y="813916"/>
                </a:cubicBezTo>
              </a:path>
            </a:pathLst>
          </a:custGeom>
          <a:noFill/>
          <a:ln w="5715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C210F3C2-CF8A-4DB9-8469-47738AF47D7E}"/>
              </a:ext>
            </a:extLst>
          </p:cNvPr>
          <p:cNvSpPr/>
          <p:nvPr/>
        </p:nvSpPr>
        <p:spPr>
          <a:xfrm>
            <a:off x="2582801" y="4306467"/>
            <a:ext cx="675690" cy="1025454"/>
          </a:xfrm>
          <a:custGeom>
            <a:avLst/>
            <a:gdLst>
              <a:gd name="connsiteX0" fmla="*/ 819528 w 819528"/>
              <a:gd name="connsiteY0" fmla="*/ 0 h 1027416"/>
              <a:gd name="connsiteX1" fmla="*/ 182530 w 819528"/>
              <a:gd name="connsiteY1" fmla="*/ 184935 h 1027416"/>
              <a:gd name="connsiteX2" fmla="*/ 59240 w 819528"/>
              <a:gd name="connsiteY2" fmla="*/ 1027416 h 102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528" h="1027416">
                <a:moveTo>
                  <a:pt x="819528" y="0"/>
                </a:moveTo>
                <a:cubicBezTo>
                  <a:pt x="564386" y="6849"/>
                  <a:pt x="309245" y="13699"/>
                  <a:pt x="182530" y="184935"/>
                </a:cubicBezTo>
                <a:cubicBezTo>
                  <a:pt x="55815" y="356171"/>
                  <a:pt x="-81173" y="845906"/>
                  <a:pt x="59240" y="1027416"/>
                </a:cubicBezTo>
              </a:path>
            </a:pathLst>
          </a:custGeom>
          <a:noFill/>
          <a:ln w="5715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252B3601-3328-4A4B-801A-46026B652F2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650988" y="3200958"/>
            <a:ext cx="1328" cy="1843288"/>
          </a:xfrm>
          <a:prstGeom prst="straightConnector1">
            <a:avLst/>
          </a:prstGeom>
          <a:noFill/>
          <a:ln w="57150" cap="flat">
            <a:solidFill>
              <a:srgbClr val="8497B0"/>
            </a:solidFill>
            <a:custDash>
              <a:ds d="299976" sp="299976"/>
            </a:custDash>
            <a:miter/>
            <a:tailEnd type="arrow"/>
          </a:ln>
        </p:spPr>
      </p:cxnSp>
      <p:grpSp>
        <p:nvGrpSpPr>
          <p:cNvPr id="5" name="Groupe 5">
            <a:extLst>
              <a:ext uri="{FF2B5EF4-FFF2-40B4-BE49-F238E27FC236}">
                <a16:creationId xmlns:a16="http://schemas.microsoft.com/office/drawing/2014/main" id="{609B834B-4C88-224A-AF38-5D9C3886FD51}"/>
              </a:ext>
            </a:extLst>
          </p:cNvPr>
          <p:cNvGrpSpPr/>
          <p:nvPr/>
        </p:nvGrpSpPr>
        <p:grpSpPr>
          <a:xfrm>
            <a:off x="1952694" y="2498132"/>
            <a:ext cx="336590" cy="647514"/>
            <a:chOff x="1552276" y="1794281"/>
            <a:chExt cx="336590" cy="647514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DE1F677-4272-ACE7-21EF-FD17FF3C6B4A}"/>
                </a:ext>
              </a:extLst>
            </p:cNvPr>
            <p:cNvSpPr/>
            <p:nvPr/>
          </p:nvSpPr>
          <p:spPr>
            <a:xfrm rot="5400013">
              <a:off x="1439050" y="1907507"/>
              <a:ext cx="563041" cy="336590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Ellipse 7">
              <a:extLst>
                <a:ext uri="{FF2B5EF4-FFF2-40B4-BE49-F238E27FC236}">
                  <a16:creationId xmlns:a16="http://schemas.microsoft.com/office/drawing/2014/main" id="{D0AC873D-F7CE-ADFF-2B95-36BB810E314B}"/>
                </a:ext>
              </a:extLst>
            </p:cNvPr>
            <p:cNvSpPr/>
            <p:nvPr/>
          </p:nvSpPr>
          <p:spPr>
            <a:xfrm rot="5400013">
              <a:off x="1632898" y="2286804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57" name="Rectangle 132">
            <a:extLst>
              <a:ext uri="{FF2B5EF4-FFF2-40B4-BE49-F238E27FC236}">
                <a16:creationId xmlns:a16="http://schemas.microsoft.com/office/drawing/2014/main" id="{BBCAE340-C201-4FE2-B3F0-81F755CADE93}"/>
              </a:ext>
            </a:extLst>
          </p:cNvPr>
          <p:cNvSpPr/>
          <p:nvPr/>
        </p:nvSpPr>
        <p:spPr>
          <a:xfrm>
            <a:off x="8500595" y="2615836"/>
            <a:ext cx="1737744" cy="30965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R="0" lvl="0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>
              <a:latin typeface="Calibri"/>
            </a:endParaRPr>
          </a:p>
          <a:p>
            <a:pPr marR="0" lvl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uFillTx/>
              <a:latin typeface="Calibri"/>
            </a:endParaRP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CF146C17-D1F8-4271-9EF6-841DAE176F50}"/>
              </a:ext>
            </a:extLst>
          </p:cNvPr>
          <p:cNvCxnSpPr>
            <a:cxnSpLocks/>
          </p:cNvCxnSpPr>
          <p:nvPr/>
        </p:nvCxnSpPr>
        <p:spPr>
          <a:xfrm flipV="1">
            <a:off x="2644253" y="3897550"/>
            <a:ext cx="6734" cy="1168694"/>
          </a:xfrm>
          <a:prstGeom prst="straightConnector1">
            <a:avLst/>
          </a:prstGeom>
          <a:noFill/>
          <a:ln w="57150" cap="flat">
            <a:solidFill>
              <a:srgbClr val="8497B0"/>
            </a:solidFill>
            <a:custDash>
              <a:ds d="299976" sp="299976"/>
            </a:custDash>
            <a:miter/>
            <a:headEnd type="arrow" w="med" len="med"/>
            <a:tailEnd type="none" w="med" len="med"/>
          </a:ln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09CE7E7-9ED7-4432-A542-DF70D3407939}"/>
              </a:ext>
            </a:extLst>
          </p:cNvPr>
          <p:cNvSpPr/>
          <p:nvPr/>
        </p:nvSpPr>
        <p:spPr>
          <a:xfrm>
            <a:off x="8588103" y="2787103"/>
            <a:ext cx="14702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t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kern="0">
                <a:latin typeface="Calibri" pitchFamily="34"/>
              </a:rPr>
              <a:t>Following a predefined trajectory with a U-turn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E930B0-102E-47C9-B12A-F20C22AC16A7}"/>
              </a:ext>
            </a:extLst>
          </p:cNvPr>
          <p:cNvSpPr/>
          <p:nvPr/>
        </p:nvSpPr>
        <p:spPr>
          <a:xfrm>
            <a:off x="8588103" y="3706254"/>
            <a:ext cx="1737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t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/>
              <a:t>Aligning with the damaged car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9DF62-A9B8-4CF4-8D6F-1224B2D1C896}"/>
              </a:ext>
            </a:extLst>
          </p:cNvPr>
          <p:cNvSpPr/>
          <p:nvPr/>
        </p:nvSpPr>
        <p:spPr>
          <a:xfrm>
            <a:off x="8544349" y="4276256"/>
            <a:ext cx="1737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t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/>
              <a:t>Towing the damage car in a straight line</a:t>
            </a:r>
          </a:p>
        </p:txBody>
      </p:sp>
      <p:grpSp>
        <p:nvGrpSpPr>
          <p:cNvPr id="20" name="Groupe 48">
            <a:extLst>
              <a:ext uri="{FF2B5EF4-FFF2-40B4-BE49-F238E27FC236}">
                <a16:creationId xmlns:a16="http://schemas.microsoft.com/office/drawing/2014/main" id="{98808837-1369-429E-9C75-933E3F7E49FB}"/>
              </a:ext>
            </a:extLst>
          </p:cNvPr>
          <p:cNvGrpSpPr/>
          <p:nvPr/>
        </p:nvGrpSpPr>
        <p:grpSpPr>
          <a:xfrm>
            <a:off x="5569609" y="2498131"/>
            <a:ext cx="336590" cy="724918"/>
            <a:chOff x="7740972" y="1823478"/>
            <a:chExt cx="336590" cy="724918"/>
          </a:xfrm>
        </p:grpSpPr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39A1B5A3-A55C-4B6B-B940-D63BA059274C}"/>
                </a:ext>
              </a:extLst>
            </p:cNvPr>
            <p:cNvSpPr/>
            <p:nvPr/>
          </p:nvSpPr>
          <p:spPr>
            <a:xfrm rot="16200004">
              <a:off x="7627742" y="1936708"/>
              <a:ext cx="563050" cy="336590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Ellipse 50">
              <a:extLst>
                <a:ext uri="{FF2B5EF4-FFF2-40B4-BE49-F238E27FC236}">
                  <a16:creationId xmlns:a16="http://schemas.microsoft.com/office/drawing/2014/main" id="{D8509261-E221-4917-9B82-EF9505CC36D5}"/>
                </a:ext>
              </a:extLst>
            </p:cNvPr>
            <p:cNvSpPr/>
            <p:nvPr/>
          </p:nvSpPr>
          <p:spPr>
            <a:xfrm rot="16200004">
              <a:off x="7835064" y="2393405"/>
              <a:ext cx="161876" cy="148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3" name="Groupe 123">
            <a:extLst>
              <a:ext uri="{FF2B5EF4-FFF2-40B4-BE49-F238E27FC236}">
                <a16:creationId xmlns:a16="http://schemas.microsoft.com/office/drawing/2014/main" id="{4CB2A7F7-31E7-4473-8CC6-33AAA2873BF3}"/>
              </a:ext>
            </a:extLst>
          </p:cNvPr>
          <p:cNvGrpSpPr/>
          <p:nvPr/>
        </p:nvGrpSpPr>
        <p:grpSpPr>
          <a:xfrm rot="5400000">
            <a:off x="6385327" y="3464925"/>
            <a:ext cx="338154" cy="644504"/>
            <a:chOff x="10471892" y="4282090"/>
            <a:chExt cx="338154" cy="644504"/>
          </a:xfrm>
        </p:grpSpPr>
        <p:sp>
          <p:nvSpPr>
            <p:cNvPr id="24" name="Rectangle 124">
              <a:extLst>
                <a:ext uri="{FF2B5EF4-FFF2-40B4-BE49-F238E27FC236}">
                  <a16:creationId xmlns:a16="http://schemas.microsoft.com/office/drawing/2014/main" id="{2E2FA412-2C85-46E1-9E9C-B722F62AF07C}"/>
                </a:ext>
              </a:extLst>
            </p:cNvPr>
            <p:cNvSpPr/>
            <p:nvPr/>
          </p:nvSpPr>
          <p:spPr>
            <a:xfrm rot="16200004">
              <a:off x="10360747" y="4477295"/>
              <a:ext cx="560444" cy="338154"/>
            </a:xfrm>
            <a:prstGeom prst="rect">
              <a:avLst/>
            </a:prstGeom>
            <a:solidFill>
              <a:srgbClr val="FFFFFF"/>
            </a:solidFill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Ellipse 125">
              <a:extLst>
                <a:ext uri="{FF2B5EF4-FFF2-40B4-BE49-F238E27FC236}">
                  <a16:creationId xmlns:a16="http://schemas.microsoft.com/office/drawing/2014/main" id="{3C7E1EF9-5E5D-4476-918B-C1E7ACF275EA}"/>
                </a:ext>
              </a:extLst>
            </p:cNvPr>
            <p:cNvSpPr/>
            <p:nvPr/>
          </p:nvSpPr>
          <p:spPr>
            <a:xfrm rot="16200004">
              <a:off x="10567168" y="4288257"/>
              <a:ext cx="161126" cy="14879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4E5821B-5528-412D-956D-CBE929FF1CA7}"/>
              </a:ext>
            </a:extLst>
          </p:cNvPr>
          <p:cNvSpPr/>
          <p:nvPr/>
        </p:nvSpPr>
        <p:spPr>
          <a:xfrm>
            <a:off x="8570610" y="4846258"/>
            <a:ext cx="1438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t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/>
              <a:t>Detecting small or big fixed obstacles</a:t>
            </a:r>
          </a:p>
        </p:txBody>
      </p:sp>
      <p:pic>
        <p:nvPicPr>
          <p:cNvPr id="12" name="Graphique 11" descr="Tortue">
            <a:extLst>
              <a:ext uri="{FF2B5EF4-FFF2-40B4-BE49-F238E27FC236}">
                <a16:creationId xmlns:a16="http://schemas.microsoft.com/office/drawing/2014/main" id="{A8249EE8-ACEF-456B-B7F9-622C9093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6266" y="4440725"/>
            <a:ext cx="560446" cy="5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1.66667E-6 0.00024 C -0.00235 0.04792 -0.00182 0.03125 1.66667E-6 0.12362 C 0.00013 0.12755 -0.00208 0.1301 -0.00143 0.13403 C -0.00117 0.13565 -0.00091 0.13912 -0.00078 0.14098 C -0.00039 0.14723 0.00013 0.15417 0.00065 0.16042 C 0.00091 0.16528 0.0013 0.16598 0.00312 0.17315 C 0.00338 0.18542 0.01198 0.2007 0.01562 0.20371 C 0.04961 0.22014 0.07604 0.21412 0.11224 0.21482 " pathEditMode="relative" rAng="0" ptsTypes="AAAAAAAAA">
                                      <p:cBhvr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076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62 0.35718 L 0.04362 0.28681 C 0.04362 0.25556 0.06419 0.21667 0.08099 0.21667 L 0.11862 0.21667 " pathEditMode="relative" rAng="0" ptsTypes="AAAA">
                                      <p:cBhvr>
                                        <p:cTn id="33" dur="5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70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4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5400000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7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62 0.09306 L 0.04362 0.35718 " pathEditMode="relative" rAng="0" ptsTypes="AA">
                                      <p:cBhvr>
                                        <p:cTn id="48" dur="5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4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2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7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00052 0.26875 " pathEditMode="relative" rAng="0" ptsTypes="AA">
                                      <p:cBhvr>
                                        <p:cTn id="5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342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6 0.09306 L 0.04362 0.35718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1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4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1135 C -0.01953 0.01204 -0.04062 0.01227 -0.05065 0.01598 C -0.06081 0.01922 -0.06732 0.02362 -0.06706 0.03102 C -0.06667 0.02987 -0.06875 0.04746 -0.06836 0.04931 " pathEditMode="relative" rAng="0" ptsTypes="AAAA">
                                      <p:cBhvr>
                                        <p:cTn id="8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189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5400000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66667E-6 -4.44444E-6 L 0.0655 0.0002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5 0.00024 L 0.16029 0.005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36 0.04931 L -0.06536 0.2317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6 0.23172 L -0.06536 -0.0523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36 -0.05231 L -0.06536 0.1976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61" grpId="0"/>
      <p:bldP spid="62" grpId="0"/>
      <p:bldP spid="6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0EEC5-F9C7-D5C2-8565-C59F2D1D5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688" y="819643"/>
            <a:ext cx="9144000" cy="1344168"/>
          </a:xfrm>
        </p:spPr>
        <p:txBody>
          <a:bodyPr/>
          <a:lstStyle/>
          <a:p>
            <a:r>
              <a:rPr lang="fr-FR" err="1">
                <a:cs typeface="Aharoni"/>
              </a:rPr>
              <a:t>Previously</a:t>
            </a:r>
            <a:r>
              <a:rPr lang="fr-FR">
                <a:cs typeface="Aharoni"/>
              </a:rPr>
              <a:t> …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9A9E9A9-99F9-BF32-3ECE-B48816FA289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21</a:t>
            </a:fld>
            <a:endParaRPr lang="en-GB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37A084A9-8926-0C07-4E1D-FAF74AE9D63E}"/>
              </a:ext>
            </a:extLst>
          </p:cNvPr>
          <p:cNvSpPr/>
          <p:nvPr/>
        </p:nvSpPr>
        <p:spPr>
          <a:xfrm>
            <a:off x="4131859" y="1537374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follow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2m </a:t>
            </a:r>
            <a:r>
              <a:rPr lang="en-GB" sz="120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in a straight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00C74E2C-88DC-5B56-F2BB-759BF0008C5C}"/>
              </a:ext>
            </a:extLst>
          </p:cNvPr>
          <p:cNvSpPr/>
          <p:nvPr/>
        </p:nvSpPr>
        <p:spPr>
          <a:xfrm>
            <a:off x="4131861" y="2860133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stops at a minimum distance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50cm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from a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big obstacle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8474E7F4-0EF2-F6B7-0730-C167FC84BDE8}"/>
              </a:ext>
            </a:extLst>
          </p:cNvPr>
          <p:cNvSpPr/>
          <p:nvPr/>
        </p:nvSpPr>
        <p:spPr>
          <a:xfrm>
            <a:off x="6081073" y="4200250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The hook can be done at a distance interval from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10cm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to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20cm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0CEC2CD6-1F0D-EF5B-F16B-B1B97B6BEC12}"/>
              </a:ext>
            </a:extLst>
          </p:cNvPr>
          <p:cNvSpPr/>
          <p:nvPr/>
        </p:nvSpPr>
        <p:spPr>
          <a:xfrm>
            <a:off x="5139377" y="5556959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tow on a minimum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2m 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straight line.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74E6B6D-2501-BB0F-C39F-654D730EE3F9}"/>
              </a:ext>
            </a:extLst>
          </p:cNvPr>
          <p:cNvSpPr/>
          <p:nvPr/>
        </p:nvSpPr>
        <p:spPr>
          <a:xfrm>
            <a:off x="6081073" y="2868812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detects the QR code on the damaged car in less than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5s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0153D354-B533-3034-7EC5-ADF8456DA7BE}"/>
              </a:ext>
            </a:extLst>
          </p:cNvPr>
          <p:cNvSpPr/>
          <p:nvPr/>
        </p:nvSpPr>
        <p:spPr>
          <a:xfrm>
            <a:off x="6081073" y="1537374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can keep a constant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0,8m/s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. 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753640F5-13F6-B4F5-7D7B-73E431F45B6C}"/>
              </a:ext>
            </a:extLst>
          </p:cNvPr>
          <p:cNvSpPr/>
          <p:nvPr/>
        </p:nvSpPr>
        <p:spPr>
          <a:xfrm>
            <a:off x="4131861" y="4216842"/>
            <a:ext cx="1737744" cy="11377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t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The towing car reduces its speed of </a:t>
            </a:r>
            <a:r>
              <a:rPr lang="en-GB" sz="1200" b="1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50%</a:t>
            </a:r>
            <a:r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</a:rPr>
              <a:t> when it detects an obstacle.</a:t>
            </a:r>
            <a:endParaRPr lang="en-GB" sz="12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9" name="Gráfico 18" descr="Insignia de cruz con relleno sólido">
            <a:extLst>
              <a:ext uri="{FF2B5EF4-FFF2-40B4-BE49-F238E27FC236}">
                <a16:creationId xmlns:a16="http://schemas.microsoft.com/office/drawing/2014/main" id="{0622FB48-FE53-EE98-1BEE-273A65EA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1709" y="3588956"/>
            <a:ext cx="542857" cy="542857"/>
          </a:xfrm>
          <a:prstGeom prst="rect">
            <a:avLst/>
          </a:prstGeom>
        </p:spPr>
      </p:pic>
      <p:pic>
        <p:nvPicPr>
          <p:cNvPr id="6" name="Graphique 5" descr="Badge Tick1 avec un remplissage uni">
            <a:extLst>
              <a:ext uri="{FF2B5EF4-FFF2-40B4-BE49-F238E27FC236}">
                <a16:creationId xmlns:a16="http://schemas.microsoft.com/office/drawing/2014/main" id="{592EDAEC-911D-0E31-0C1B-9E2E51A07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1510" y="2309229"/>
            <a:ext cx="533828" cy="533828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273816B3-C593-3C14-F9B8-0900E80BA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0738" y="2300766"/>
            <a:ext cx="533828" cy="533828"/>
          </a:xfrm>
          <a:prstGeom prst="rect">
            <a:avLst/>
          </a:prstGeom>
        </p:spPr>
      </p:pic>
      <p:pic>
        <p:nvPicPr>
          <p:cNvPr id="8" name="Graphique 7" descr="Badge Tick1 avec un remplissage uni">
            <a:extLst>
              <a:ext uri="{FF2B5EF4-FFF2-40B4-BE49-F238E27FC236}">
                <a16:creationId xmlns:a16="http://schemas.microsoft.com/office/drawing/2014/main" id="{C99FFD51-CFAE-7219-D293-CC91E0CA4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8369" y="3618749"/>
            <a:ext cx="533828" cy="533828"/>
          </a:xfrm>
          <a:prstGeom prst="rect">
            <a:avLst/>
          </a:prstGeom>
        </p:spPr>
      </p:pic>
      <p:pic>
        <p:nvPicPr>
          <p:cNvPr id="9" name="Graphique 8" descr="Badge Tick1 avec un remplissage uni">
            <a:extLst>
              <a:ext uri="{FF2B5EF4-FFF2-40B4-BE49-F238E27FC236}">
                <a16:creationId xmlns:a16="http://schemas.microsoft.com/office/drawing/2014/main" id="{48D553EC-B882-B701-7A58-9AC84F28A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8535" y="4939606"/>
            <a:ext cx="533828" cy="533828"/>
          </a:xfrm>
          <a:prstGeom prst="rect">
            <a:avLst/>
          </a:prstGeom>
        </p:spPr>
      </p:pic>
      <p:pic>
        <p:nvPicPr>
          <p:cNvPr id="13" name="Graphique 12" descr="Badge Tick1 avec un remplissage uni">
            <a:extLst>
              <a:ext uri="{FF2B5EF4-FFF2-40B4-BE49-F238E27FC236}">
                <a16:creationId xmlns:a16="http://schemas.microsoft.com/office/drawing/2014/main" id="{22ACC829-DB1D-67BD-FD38-04B37529A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8909" y="4939606"/>
            <a:ext cx="533828" cy="533828"/>
          </a:xfrm>
          <a:prstGeom prst="rect">
            <a:avLst/>
          </a:prstGeom>
        </p:spPr>
      </p:pic>
      <p:pic>
        <p:nvPicPr>
          <p:cNvPr id="16" name="Gráfico 18" descr="Insignia de cruz con relleno sólido">
            <a:extLst>
              <a:ext uri="{FF2B5EF4-FFF2-40B4-BE49-F238E27FC236}">
                <a16:creationId xmlns:a16="http://schemas.microsoft.com/office/drawing/2014/main" id="{62538419-B813-305B-B807-A33010FD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9453" y="6255115"/>
            <a:ext cx="542857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AB1A7-7052-9881-23F3-E5BD7C98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821B008-1240-15C5-6878-B1530A143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840" y="2971800"/>
            <a:ext cx="4421620" cy="31273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7D2726-A01D-8F97-1296-CB684E5C5F0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22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027F9DC1-24A5-5620-05C2-F6C1D7A0F8F7}"/>
                  </a:ext>
                </a:extLst>
              </p14:cNvPr>
              <p14:cNvContentPartPr/>
              <p14:nvPr/>
            </p14:nvContentPartPr>
            <p14:xfrm>
              <a:off x="6291919" y="5221616"/>
              <a:ext cx="392760" cy="2462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027F9DC1-24A5-5620-05C2-F6C1D7A0F8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2919" y="5212616"/>
                <a:ext cx="410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FB5804E-2095-FBC8-D35C-6B07CD8E99BC}"/>
                  </a:ext>
                </a:extLst>
              </p14:cNvPr>
              <p14:cNvContentPartPr/>
              <p14:nvPr/>
            </p14:nvContentPartPr>
            <p14:xfrm>
              <a:off x="7655239" y="4493696"/>
              <a:ext cx="360" cy="36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FB5804E-2095-FBC8-D35C-6B07CD8E99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6599" y="44850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A56D2049-ECBA-7034-A1E1-B1F39EEFBBEF}"/>
                  </a:ext>
                </a:extLst>
              </p14:cNvPr>
              <p14:cNvContentPartPr/>
              <p14:nvPr/>
            </p14:nvContentPartPr>
            <p14:xfrm>
              <a:off x="10252279" y="5301176"/>
              <a:ext cx="360" cy="36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A56D2049-ECBA-7034-A1E1-B1F39EEFBB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43639" y="52925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30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product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que 15" descr="Voiture avec un remplissage uni">
            <a:extLst>
              <a:ext uri="{FF2B5EF4-FFF2-40B4-BE49-F238E27FC236}">
                <a16:creationId xmlns:a16="http://schemas.microsoft.com/office/drawing/2014/main" id="{DBA967DF-582B-9ED0-3175-F46687C80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The final </a:t>
            </a:r>
            <a:r>
              <a:rPr lang="fr-FR" err="1"/>
              <a:t>product</a:t>
            </a:r>
          </a:p>
          <a:p>
            <a:pPr lvl="0"/>
            <a:endParaRPr lang="fr-FR">
              <a:cs typeface="Aharoni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" t="16867" r="55547" b="48241"/>
          <a:stretch/>
        </p:blipFill>
        <p:spPr>
          <a:xfrm>
            <a:off x="1322300" y="2009155"/>
            <a:ext cx="2558064" cy="1482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2" t="15569" r="961" b="48787"/>
          <a:stretch/>
        </p:blipFill>
        <p:spPr>
          <a:xfrm>
            <a:off x="4801749" y="1954862"/>
            <a:ext cx="2651660" cy="15379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02" t="63708" r="37603" b="1673"/>
          <a:stretch/>
        </p:blipFill>
        <p:spPr>
          <a:xfrm>
            <a:off x="8560144" y="1917653"/>
            <a:ext cx="481390" cy="16195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3F2410-9576-5EED-144E-2B393F26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54" t="64009" r="56364"/>
          <a:stretch/>
        </p:blipFill>
        <p:spPr>
          <a:xfrm>
            <a:off x="10215290" y="1873314"/>
            <a:ext cx="492779" cy="17256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1100778" y="3727723"/>
            <a:ext cx="28392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/>
            <a:r>
              <a:rPr lang="fr-FR" sz="1400" err="1"/>
              <a:t>Sending</a:t>
            </a:r>
            <a:r>
              <a:rPr lang="fr-FR" sz="1400"/>
              <a:t> GPS </a:t>
            </a:r>
            <a:r>
              <a:rPr lang="fr-FR" sz="1400" err="1"/>
              <a:t>coordinates</a:t>
            </a:r>
            <a:r>
              <a:rPr lang="fr-FR" sz="1400"/>
              <a:t> and </a:t>
            </a:r>
            <a:r>
              <a:rPr lang="fr-FR" sz="1400" err="1"/>
              <a:t>reaching</a:t>
            </a:r>
            <a:r>
              <a:rPr lang="fr-FR" sz="1400"/>
              <a:t> the damaged car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39292" y="3734367"/>
            <a:ext cx="1913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fr-FR" sz="14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400"/>
              <a:t>Maneuvering to place the hooks face to face</a:t>
            </a:r>
            <a:endParaRPr lang="fr-FR" sz="1400"/>
          </a:p>
        </p:txBody>
      </p:sp>
      <p:sp>
        <p:nvSpPr>
          <p:cNvPr id="11" name="ZoneTexte 10"/>
          <p:cNvSpPr txBox="1"/>
          <p:nvPr/>
        </p:nvSpPr>
        <p:spPr>
          <a:xfrm>
            <a:off x="8103803" y="3773992"/>
            <a:ext cx="139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</a:p>
          <a:p>
            <a:pPr algn="ctr"/>
            <a:r>
              <a:rPr lang="fr-FR" sz="1400" err="1"/>
              <a:t>Reversing</a:t>
            </a:r>
            <a:r>
              <a:rPr lang="fr-FR" sz="1400"/>
              <a:t> and </a:t>
            </a:r>
            <a:r>
              <a:rPr lang="fr-FR" sz="1400" err="1"/>
              <a:t>locking</a:t>
            </a:r>
            <a:endParaRPr lang="fr-FR" sz="1400"/>
          </a:p>
        </p:txBody>
      </p:sp>
      <p:sp>
        <p:nvSpPr>
          <p:cNvPr id="12" name="ZoneTexte 11"/>
          <p:cNvSpPr txBox="1"/>
          <p:nvPr/>
        </p:nvSpPr>
        <p:spPr>
          <a:xfrm>
            <a:off x="9886543" y="3785800"/>
            <a:ext cx="115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</a:p>
          <a:p>
            <a:pPr algn="ctr"/>
            <a:r>
              <a:rPr lang="fr-FR" sz="1400"/>
              <a:t>Towing</a:t>
            </a:r>
          </a:p>
        </p:txBody>
      </p:sp>
      <p:sp>
        <p:nvSpPr>
          <p:cNvPr id="13" name="Flèche vers le bas 12"/>
          <p:cNvSpPr/>
          <p:nvPr/>
        </p:nvSpPr>
        <p:spPr>
          <a:xfrm rot="16200000">
            <a:off x="4179753" y="2576752"/>
            <a:ext cx="312409" cy="42501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7766113" y="2648503"/>
            <a:ext cx="487021" cy="30833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>
            <a:off x="9460751" y="2648470"/>
            <a:ext cx="425016" cy="3124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942DD39-923D-9848-963B-B3235EA9CC5A}" type="slidenum">
              <a:rPr lang="en-GB" smtClean="0"/>
              <a:t>4</a:t>
            </a:fld>
            <a:endParaRPr lang="en-GB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6A9FB50-E6BE-3AE0-C599-DB99EB71299E}"/>
              </a:ext>
            </a:extLst>
          </p:cNvPr>
          <p:cNvGrpSpPr/>
          <p:nvPr/>
        </p:nvGrpSpPr>
        <p:grpSpPr>
          <a:xfrm>
            <a:off x="1261942" y="4988780"/>
            <a:ext cx="9780693" cy="900000"/>
            <a:chOff x="794093" y="5133596"/>
            <a:chExt cx="9780693" cy="9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6E3301-B984-96B8-E623-C6F2D3055151}"/>
                </a:ext>
              </a:extLst>
            </p:cNvPr>
            <p:cNvSpPr/>
            <p:nvPr/>
          </p:nvSpPr>
          <p:spPr>
            <a:xfrm>
              <a:off x="794093" y="5133596"/>
              <a:ext cx="2124000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Performing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             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alignment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maneuver and towing 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car</a:t>
              </a:r>
              <a:endParaRPr lang="fr-FR" sz="1600" b="1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D41853-3CCE-64CF-7365-225E650500AC}"/>
                </a:ext>
              </a:extLst>
            </p:cNvPr>
            <p:cNvSpPr/>
            <p:nvPr/>
          </p:nvSpPr>
          <p:spPr>
            <a:xfrm>
              <a:off x="3346324" y="5133596"/>
              <a:ext cx="2124000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Detecting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and 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avoiding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obstacles</a:t>
              </a:r>
              <a:endParaRPr lang="es-ES" sz="1600" b="1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2D79EE-F669-05AF-33AA-F47DF6114BB5}"/>
                </a:ext>
              </a:extLst>
            </p:cNvPr>
            <p:cNvSpPr/>
            <p:nvPr/>
          </p:nvSpPr>
          <p:spPr>
            <a:xfrm>
              <a:off x="5898555" y="5133596"/>
              <a:ext cx="2124000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Communicating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 with damaged car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1F39AD-1F67-67BE-D2AD-79199A529F0D}"/>
                </a:ext>
              </a:extLst>
            </p:cNvPr>
            <p:cNvSpPr/>
            <p:nvPr/>
          </p:nvSpPr>
          <p:spPr>
            <a:xfrm>
              <a:off x="8450786" y="5133596"/>
              <a:ext cx="2124000" cy="90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Reaching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es-ES" sz="1600" b="1" err="1">
                  <a:solidFill>
                    <a:schemeClr val="tx1"/>
                  </a:solidFill>
                  <a:ea typeface="+mn-lt"/>
                  <a:cs typeface="+mn-lt"/>
                </a:rPr>
                <a:t>the</a:t>
              </a:r>
              <a:r>
                <a:rPr lang="es-ES" sz="1600" b="1">
                  <a:solidFill>
                    <a:schemeClr val="tx1"/>
                  </a:solidFill>
                  <a:ea typeface="+mn-lt"/>
                  <a:cs typeface="+mn-lt"/>
                </a:rPr>
                <a:t> damaged car</a:t>
              </a:r>
              <a:endParaRPr lang="es-ES" sz="16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4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54BBF-EC41-A9FA-5E06-366EC7388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882" y="844946"/>
            <a:ext cx="9144000" cy="1344168"/>
          </a:xfrm>
        </p:spPr>
        <p:txBody>
          <a:bodyPr/>
          <a:lstStyle/>
          <a:p>
            <a:pPr lvl="0"/>
            <a:r>
              <a:rPr lang="fr-FR"/>
              <a:t>Release vision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EBCAB454-FB61-3389-D373-C5B59E254487}"/>
              </a:ext>
            </a:extLst>
          </p:cNvPr>
          <p:cNvSpPr/>
          <p:nvPr/>
        </p:nvSpPr>
        <p:spPr>
          <a:xfrm>
            <a:off x="872744" y="2840567"/>
            <a:ext cx="1738076" cy="18922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513646"/>
              <a:gd name="f8" fmla="val 195768"/>
              <a:gd name="f9" fmla="val 87648"/>
              <a:gd name="f10" fmla="val 1761910"/>
              <a:gd name="f11" fmla="val 1870030"/>
              <a:gd name="f12" fmla="val 2317878"/>
              <a:gd name="f13" fmla="val 2425998"/>
              <a:gd name="f14" fmla="+- 0 0 -90"/>
              <a:gd name="f15" fmla="*/ f3 1 1957678"/>
              <a:gd name="f16" fmla="*/ f4 1 251364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513646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317878 f21 1"/>
              <a:gd name="f33" fmla="*/ 2513646 f21 1"/>
              <a:gd name="f34" fmla="+- f23 0 f1"/>
              <a:gd name="f35" fmla="*/ f26 1 1957678"/>
              <a:gd name="f36" fmla="*/ f27 1 2513646"/>
              <a:gd name="f37" fmla="*/ f28 1 1957678"/>
              <a:gd name="f38" fmla="*/ f29 1 2513646"/>
              <a:gd name="f39" fmla="*/ f30 1 1957678"/>
              <a:gd name="f40" fmla="*/ f31 1 1957678"/>
              <a:gd name="f41" fmla="*/ f32 1 2513646"/>
              <a:gd name="f42" fmla="*/ f33 1 251364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51364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2"/>
            </a:solidFill>
            <a:prstDash val="solid"/>
            <a:miter/>
          </a:ln>
        </p:spPr>
        <p:txBody>
          <a:bodyPr vert="horz" wrap="square" lIns="181160" tIns="181160" rIns="181160" bIns="71980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Follows a straight line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Locks the hook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large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cap="none" spc="0" baseline="0">
                <a:solidFill>
                  <a:srgbClr val="000000"/>
                </a:solidFill>
                <a:uFillTx/>
                <a:latin typeface="Calibri"/>
                <a:cs typeface="Calibri"/>
              </a:rPr>
              <a:t>Speed</a:t>
            </a:r>
            <a:r>
              <a:rPr lang="en-US" sz="1400" i="0" u="none" strike="noStrike" cap="none" spc="0">
                <a:solidFill>
                  <a:srgbClr val="000000"/>
                </a:solidFill>
                <a:uFillTx/>
                <a:latin typeface="Calibri"/>
                <a:cs typeface="Calibri"/>
              </a:rPr>
              <a:t> regulation</a:t>
            </a:r>
            <a:endParaRPr lang="en-US" sz="1400" i="0" u="none" strike="noStrike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1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7587722-6892-0138-4EC6-D4B4414FF131}"/>
              </a:ext>
            </a:extLst>
          </p:cNvPr>
          <p:cNvSpPr/>
          <p:nvPr/>
        </p:nvSpPr>
        <p:spPr>
          <a:xfrm>
            <a:off x="1258980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2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1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9DF552E-5C01-CBBA-71FB-AE7D4245C6DA}"/>
              </a:ext>
            </a:extLst>
          </p:cNvPr>
          <p:cNvSpPr/>
          <p:nvPr/>
        </p:nvSpPr>
        <p:spPr>
          <a:xfrm>
            <a:off x="3004695" y="2840568"/>
            <a:ext cx="1738076" cy="18922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noFill/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60980" tIns="506989" rIns="160980" bIns="160980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No U-turn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Detects small obstacles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>
                <a:solidFill>
                  <a:srgbClr val="000000"/>
                </a:solidFill>
                <a:latin typeface="Calibri"/>
              </a:rPr>
              <a:t>Identifies the car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err="1">
                <a:solidFill>
                  <a:srgbClr val="000000"/>
                </a:solidFill>
                <a:latin typeface="Calibri"/>
              </a:rPr>
              <a:t>Tows</a:t>
            </a:r>
            <a:r>
              <a:rPr lang="fr-FR" sz="1400">
                <a:solidFill>
                  <a:srgbClr val="000000"/>
                </a:solidFill>
                <a:latin typeface="Calibri"/>
              </a:rPr>
              <a:t> in a straight line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>
              <a:solidFill>
                <a:srgbClr val="000000"/>
              </a:solidFill>
              <a:latin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CBC8291-9508-5499-8F76-DBFE80E618FD}"/>
              </a:ext>
            </a:extLst>
          </p:cNvPr>
          <p:cNvSpPr/>
          <p:nvPr/>
        </p:nvSpPr>
        <p:spPr>
          <a:xfrm>
            <a:off x="3390931" y="243509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1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2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AE91E70-40B4-386E-AECE-99EB8A14C7B8}"/>
              </a:ext>
            </a:extLst>
          </p:cNvPr>
          <p:cNvSpPr/>
          <p:nvPr/>
        </p:nvSpPr>
        <p:spPr>
          <a:xfrm>
            <a:off x="5136639" y="2674374"/>
            <a:ext cx="1738076" cy="20583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1614675"/>
              <a:gd name="f8" fmla="val 161468"/>
              <a:gd name="f9" fmla="val 72292"/>
              <a:gd name="f10" fmla="val 1796211"/>
              <a:gd name="f11" fmla="val 1885387"/>
              <a:gd name="f12" fmla="val 1957679"/>
              <a:gd name="f13" fmla="val 592048"/>
              <a:gd name="f14" fmla="val 1022628"/>
              <a:gd name="f15" fmla="val 1453208"/>
              <a:gd name="f16" fmla="val 1542384"/>
              <a:gd name="f17" fmla="val 1885386"/>
              <a:gd name="f18" fmla="val 1614676"/>
              <a:gd name="f19" fmla="val 1796210"/>
              <a:gd name="f20" fmla="val 1542383"/>
              <a:gd name="f21" fmla="val 1453207"/>
              <a:gd name="f22" fmla="+- 0 0 -90"/>
              <a:gd name="f23" fmla="*/ f3 1 1957678"/>
              <a:gd name="f24" fmla="*/ f4 1 161467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957678"/>
              <a:gd name="f33" fmla="*/ f29 1 1614675"/>
              <a:gd name="f34" fmla="*/ 0 f30 1"/>
              <a:gd name="f35" fmla="*/ 161468 f29 1"/>
              <a:gd name="f36" fmla="*/ 161468 f30 1"/>
              <a:gd name="f37" fmla="*/ 0 f29 1"/>
              <a:gd name="f38" fmla="*/ 1796211 f30 1"/>
              <a:gd name="f39" fmla="*/ 1957679 f30 1"/>
              <a:gd name="f40" fmla="*/ 1957678 f30 1"/>
              <a:gd name="f41" fmla="*/ 1453208 f29 1"/>
              <a:gd name="f42" fmla="*/ 1796210 f30 1"/>
              <a:gd name="f43" fmla="*/ 1614676 f29 1"/>
              <a:gd name="f44" fmla="*/ 1614675 f29 1"/>
              <a:gd name="f45" fmla="*/ 1453207 f29 1"/>
              <a:gd name="f46" fmla="+- f31 0 f1"/>
              <a:gd name="f47" fmla="*/ f34 1 1957678"/>
              <a:gd name="f48" fmla="*/ f35 1 1614675"/>
              <a:gd name="f49" fmla="*/ f36 1 1957678"/>
              <a:gd name="f50" fmla="*/ f37 1 1614675"/>
              <a:gd name="f51" fmla="*/ f38 1 1957678"/>
              <a:gd name="f52" fmla="*/ f39 1 1957678"/>
              <a:gd name="f53" fmla="*/ f40 1 1957678"/>
              <a:gd name="f54" fmla="*/ f41 1 1614675"/>
              <a:gd name="f55" fmla="*/ f42 1 1957678"/>
              <a:gd name="f56" fmla="*/ f43 1 1614675"/>
              <a:gd name="f57" fmla="*/ f44 1 1614675"/>
              <a:gd name="f58" fmla="*/ f45 1 161467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957678" h="161467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6">
                <a:lumMod val="40000"/>
                <a:lumOff val="60000"/>
              </a:schemeClr>
            </a:solidFill>
            <a:prstDash val="solid"/>
            <a:miter/>
          </a:ln>
        </p:spPr>
        <p:txBody>
          <a:bodyPr vert="horz" wrap="square" lIns="160980" tIns="160980" rIns="160980" bIns="506989" anchor="t" anchorCtr="0" compatLnSpc="1">
            <a:noAutofit/>
          </a:bodyPr>
          <a:lstStyle/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U-turn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Identifies </a:t>
            </a:r>
            <a:r>
              <a:rPr lang="fr-FR" sz="1400" i="0" u="none" strike="noStrike" kern="1200" cap="none" spc="0" baseline="0" err="1">
                <a:solidFill>
                  <a:srgbClr val="000000"/>
                </a:solidFill>
                <a:uFillTx/>
                <a:latin typeface="Calibri"/>
              </a:rPr>
              <a:t>moving</a:t>
            </a:r>
            <a:r>
              <a:rPr lang="fr-FR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obstacles</a:t>
            </a: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FontTx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Stops when moving obstacles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18BA803-C2AD-7E1D-14B5-C547C84CBB1B}"/>
              </a:ext>
            </a:extLst>
          </p:cNvPr>
          <p:cNvSpPr/>
          <p:nvPr/>
        </p:nvSpPr>
        <p:spPr>
          <a:xfrm>
            <a:off x="5522882" y="4327301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3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BA86A8FE-B508-9B59-7681-54A92AE7C70C}"/>
              </a:ext>
            </a:extLst>
          </p:cNvPr>
          <p:cNvSpPr/>
          <p:nvPr/>
        </p:nvSpPr>
        <p:spPr>
          <a:xfrm>
            <a:off x="7268590" y="2693527"/>
            <a:ext cx="1738076" cy="20392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2414828"/>
              <a:gd name="f8" fmla="val 195768"/>
              <a:gd name="f9" fmla="val 87648"/>
              <a:gd name="f10" fmla="val 1761910"/>
              <a:gd name="f11" fmla="val 1870030"/>
              <a:gd name="f12" fmla="val 2219060"/>
              <a:gd name="f13" fmla="val 2327180"/>
              <a:gd name="f14" fmla="+- 0 0 -90"/>
              <a:gd name="f15" fmla="*/ f3 1 1957678"/>
              <a:gd name="f16" fmla="*/ f4 1 2414828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2414828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219060 f21 1"/>
              <a:gd name="f33" fmla="*/ 2414828 f21 1"/>
              <a:gd name="f34" fmla="+- f23 0 f1"/>
              <a:gd name="f35" fmla="*/ f26 1 1957678"/>
              <a:gd name="f36" fmla="*/ f27 1 2414828"/>
              <a:gd name="f37" fmla="*/ f28 1 1957678"/>
              <a:gd name="f38" fmla="*/ f29 1 2414828"/>
              <a:gd name="f39" fmla="*/ f30 1 1957678"/>
              <a:gd name="f40" fmla="*/ f31 1 1957678"/>
              <a:gd name="f41" fmla="*/ f32 1 2414828"/>
              <a:gd name="f42" fmla="*/ f33 1 2414828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2414828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chemeClr val="accent5">
                <a:lumMod val="60000"/>
                <a:lumOff val="40000"/>
              </a:schemeClr>
            </a:solidFill>
            <a:prstDash val="solid"/>
            <a:miter/>
          </a:ln>
        </p:spPr>
        <p:txBody>
          <a:bodyPr vert="horz" wrap="square" lIns="179396" tIns="696864" rIns="179396" bIns="17939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Avoids fixed obstacles during alignment maneuver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lvl="1" indent="-114300" defTabSz="622304">
              <a:lnSpc>
                <a:spcPct val="90000"/>
              </a:lnSpc>
              <a:spcAft>
                <a:spcPts val="300"/>
              </a:spcAft>
              <a:buSzPct val="10000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>
                <a:solidFill>
                  <a:srgbClr val="000000"/>
                </a:solidFill>
                <a:latin typeface="Calibri"/>
              </a:rPr>
              <a:t>The v</a:t>
            </a: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ehicles communicate</a:t>
            </a:r>
            <a:r>
              <a:rPr lang="en-US" sz="1400">
                <a:solidFill>
                  <a:srgbClr val="000000"/>
                </a:solidFill>
                <a:latin typeface="Calibri"/>
              </a:rPr>
              <a:t> </a:t>
            </a:r>
            <a:endParaRPr lang="en-US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39C7E4C-4AC7-7726-6294-DE3EB0704CE6}"/>
              </a:ext>
            </a:extLst>
          </p:cNvPr>
          <p:cNvSpPr/>
          <p:nvPr/>
        </p:nvSpPr>
        <p:spPr>
          <a:xfrm>
            <a:off x="7642348" y="2231265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4</a:t>
            </a: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95C59D9-35C0-D6DD-27F0-02334538D0F5}"/>
              </a:ext>
            </a:extLst>
          </p:cNvPr>
          <p:cNvSpPr/>
          <p:nvPr/>
        </p:nvSpPr>
        <p:spPr>
          <a:xfrm>
            <a:off x="9413034" y="2693527"/>
            <a:ext cx="1778385" cy="20392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957678"/>
              <a:gd name="f7" fmla="val 3005670"/>
              <a:gd name="f8" fmla="val 195768"/>
              <a:gd name="f9" fmla="val 87648"/>
              <a:gd name="f10" fmla="val 1761910"/>
              <a:gd name="f11" fmla="val 1870030"/>
              <a:gd name="f12" fmla="val 2809902"/>
              <a:gd name="f13" fmla="val 2918022"/>
              <a:gd name="f14" fmla="+- 0 0 -90"/>
              <a:gd name="f15" fmla="*/ f3 1 1957678"/>
              <a:gd name="f16" fmla="*/ f4 1 300567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957678"/>
              <a:gd name="f25" fmla="*/ f21 1 3005670"/>
              <a:gd name="f26" fmla="*/ 0 f22 1"/>
              <a:gd name="f27" fmla="*/ 195768 f21 1"/>
              <a:gd name="f28" fmla="*/ 195768 f22 1"/>
              <a:gd name="f29" fmla="*/ 0 f21 1"/>
              <a:gd name="f30" fmla="*/ 1761910 f22 1"/>
              <a:gd name="f31" fmla="*/ 1957678 f22 1"/>
              <a:gd name="f32" fmla="*/ 2809902 f21 1"/>
              <a:gd name="f33" fmla="*/ 3005670 f21 1"/>
              <a:gd name="f34" fmla="+- f23 0 f1"/>
              <a:gd name="f35" fmla="*/ f26 1 1957678"/>
              <a:gd name="f36" fmla="*/ f27 1 3005670"/>
              <a:gd name="f37" fmla="*/ f28 1 1957678"/>
              <a:gd name="f38" fmla="*/ f29 1 3005670"/>
              <a:gd name="f39" fmla="*/ f30 1 1957678"/>
              <a:gd name="f40" fmla="*/ f31 1 1957678"/>
              <a:gd name="f41" fmla="*/ f32 1 3005670"/>
              <a:gd name="f42" fmla="*/ f33 1 300567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957678" h="300567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12701" cap="flat">
            <a:solidFill>
              <a:srgbClr val="F5CCCD"/>
            </a:solidFill>
            <a:prstDash val="solid"/>
            <a:miter/>
          </a:ln>
        </p:spPr>
        <p:txBody>
          <a:bodyPr vert="horz" wrap="square" lIns="181160" tIns="181160" rIns="181160" bIns="825236" anchor="t" anchorCtr="0" compatLnSpc="1">
            <a:noAutofit/>
          </a:bodyPr>
          <a:lstStyle/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Reaches the damaged car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114300" marR="0" lvl="1" indent="-114300" algn="l" defTabSz="622304" rtl="0" fontAlgn="auto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Performs the alignment</a:t>
            </a:r>
            <a:endParaRPr lang="fr-FR" sz="140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8CB6F153-C4CC-CC3F-7A3C-1FB0884DBB72}"/>
              </a:ext>
            </a:extLst>
          </p:cNvPr>
          <p:cNvSpPr/>
          <p:nvPr/>
        </p:nvSpPr>
        <p:spPr>
          <a:xfrm>
            <a:off x="9774297" y="4376057"/>
            <a:ext cx="1544959" cy="8109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40158"/>
              <a:gd name="f7" fmla="val 692003"/>
              <a:gd name="f8" fmla="val 69200"/>
              <a:gd name="f9" fmla="val 30982"/>
              <a:gd name="f10" fmla="val 1670958"/>
              <a:gd name="f11" fmla="val 1709176"/>
              <a:gd name="f12" fmla="val 622803"/>
              <a:gd name="f13" fmla="val 661021"/>
              <a:gd name="f14" fmla="+- 0 0 -90"/>
              <a:gd name="f15" fmla="*/ f3 1 1740158"/>
              <a:gd name="f16" fmla="*/ f4 1 69200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740158"/>
              <a:gd name="f25" fmla="*/ f21 1 692003"/>
              <a:gd name="f26" fmla="*/ 0 f22 1"/>
              <a:gd name="f27" fmla="*/ 69200 f21 1"/>
              <a:gd name="f28" fmla="*/ 69200 f22 1"/>
              <a:gd name="f29" fmla="*/ 0 f21 1"/>
              <a:gd name="f30" fmla="*/ 1670958 f22 1"/>
              <a:gd name="f31" fmla="*/ 1740158 f22 1"/>
              <a:gd name="f32" fmla="*/ 622803 f21 1"/>
              <a:gd name="f33" fmla="*/ 692003 f21 1"/>
              <a:gd name="f34" fmla="+- f23 0 f1"/>
              <a:gd name="f35" fmla="*/ f26 1 1740158"/>
              <a:gd name="f36" fmla="*/ f27 1 692003"/>
              <a:gd name="f37" fmla="*/ f28 1 1740158"/>
              <a:gd name="f38" fmla="*/ f29 1 692003"/>
              <a:gd name="f39" fmla="*/ f30 1 1740158"/>
              <a:gd name="f40" fmla="*/ f31 1 1740158"/>
              <a:gd name="f41" fmla="*/ f32 1 692003"/>
              <a:gd name="f42" fmla="*/ f33 1 692003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740158" h="692003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F5CCCD"/>
          </a:solidFill>
          <a:ln w="12701" cap="flat">
            <a:noFill/>
            <a:prstDash val="solid"/>
            <a:miter/>
          </a:ln>
        </p:spPr>
        <p:txBody>
          <a:bodyPr vert="horz" wrap="square" lIns="60277" tIns="46936" rIns="60277" bIns="46936" anchor="ctr" anchorCtr="1" compatLnSpc="1">
            <a:noAutofit/>
          </a:bodyPr>
          <a:lstStyle/>
          <a:p>
            <a:pPr marL="0" marR="0" lvl="0" indent="0" algn="ctr" defTabSz="933446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100" b="0" i="0" u="none" strike="noStrike" kern="1200" cap="none" spc="0" baseline="0">
                <a:uFillTx/>
                <a:latin typeface="Calibri"/>
              </a:rPr>
              <a:t>Sprint 5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96FAE62-DA69-1B5E-9CBC-340F079EBB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961D0F-E027-D8D7-8AAD-526E8EEA114B}"/>
              </a:ext>
            </a:extLst>
          </p:cNvPr>
          <p:cNvSpPr/>
          <p:nvPr/>
        </p:nvSpPr>
        <p:spPr>
          <a:xfrm>
            <a:off x="8510148" y="1106579"/>
            <a:ext cx="1172576" cy="646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/>
              <a:t>Second release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6</a:t>
            </a:fld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C8A28FB-46A8-D987-75E0-9EA48E052AB5}"/>
              </a:ext>
            </a:extLst>
          </p:cNvPr>
          <p:cNvSpPr/>
          <p:nvPr/>
        </p:nvSpPr>
        <p:spPr>
          <a:xfrm>
            <a:off x="2921398" y="4531882"/>
            <a:ext cx="6014785" cy="314533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solidFill>
                  <a:srgbClr val="000000"/>
                </a:solidFill>
                <a:cs typeface="Calibri"/>
              </a:rPr>
              <a:t>Manoeuvring to line up with the damaged vehicle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B717F-7E73-0041-B822-FD606125A914}"/>
              </a:ext>
            </a:extLst>
          </p:cNvPr>
          <p:cNvSpPr/>
          <p:nvPr/>
        </p:nvSpPr>
        <p:spPr>
          <a:xfrm>
            <a:off x="2552598" y="5036465"/>
            <a:ext cx="4623454" cy="314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Towing the car on a straight line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6C2A5-073C-EF40-0F91-F2EB8D85D24A}"/>
              </a:ext>
            </a:extLst>
          </p:cNvPr>
          <p:cNvSpPr/>
          <p:nvPr/>
        </p:nvSpPr>
        <p:spPr>
          <a:xfrm>
            <a:off x="3391761" y="4061553"/>
            <a:ext cx="5544422" cy="314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a small obstacle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786F6-CE9C-46D7-FF0C-AED3CA6DEA12}"/>
              </a:ext>
            </a:extLst>
          </p:cNvPr>
          <p:cNvSpPr/>
          <p:nvPr/>
        </p:nvSpPr>
        <p:spPr>
          <a:xfrm>
            <a:off x="2280456" y="3556649"/>
            <a:ext cx="4443039" cy="315161"/>
          </a:xfrm>
          <a:prstGeom prst="rect">
            <a:avLst/>
          </a:prstGeom>
          <a:solidFill>
            <a:srgbClr val="FBF3A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Detecting the hook of the broken car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6D26A6-E4B9-1C16-9089-3A4D4B6DBBD0}"/>
              </a:ext>
            </a:extLst>
          </p:cNvPr>
          <p:cNvSpPr/>
          <p:nvPr/>
        </p:nvSpPr>
        <p:spPr>
          <a:xfrm rot="10800000">
            <a:off x="1096758" y="3185214"/>
            <a:ext cx="9863515" cy="242626"/>
          </a:xfrm>
          <a:prstGeom prst="rightArrow">
            <a:avLst/>
          </a:prstGeom>
          <a:solidFill>
            <a:srgbClr val="99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DC41C7-DF76-3120-3BFB-72CE00375AE1}"/>
              </a:ext>
            </a:extLst>
          </p:cNvPr>
          <p:cNvSpPr txBox="1"/>
          <p:nvPr/>
        </p:nvSpPr>
        <p:spPr>
          <a:xfrm>
            <a:off x="816079" y="3400302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Higher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 err="1">
              <a:cs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4206942-7AF1-F315-0908-F189BCF68B30}"/>
              </a:ext>
            </a:extLst>
          </p:cNvPr>
          <p:cNvGrpSpPr/>
          <p:nvPr/>
        </p:nvGrpSpPr>
        <p:grpSpPr>
          <a:xfrm>
            <a:off x="1169275" y="1670824"/>
            <a:ext cx="10183730" cy="1518837"/>
            <a:chOff x="1169275" y="1670824"/>
            <a:chExt cx="10183730" cy="1518837"/>
          </a:xfrm>
        </p:grpSpPr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3B416366-C377-F29E-378E-42A1DED0E067}"/>
                </a:ext>
              </a:extLst>
            </p:cNvPr>
            <p:cNvSpPr/>
            <p:nvPr/>
          </p:nvSpPr>
          <p:spPr>
            <a:xfrm>
              <a:off x="1169275" y="2901976"/>
              <a:ext cx="9863515" cy="242626"/>
            </a:xfrm>
            <a:prstGeom prst="rightArrow">
              <a:avLst/>
            </a:prstGeom>
            <a:solidFill>
              <a:srgbClr val="999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482791-9141-794F-48DB-FF0CD38EB6E1}"/>
                </a:ext>
              </a:extLst>
            </p:cNvPr>
            <p:cNvSpPr txBox="1"/>
            <p:nvPr/>
          </p:nvSpPr>
          <p:spPr>
            <a:xfrm rot="-5400000">
              <a:off x="10555022" y="2391678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Time</a:t>
              </a:r>
              <a:endParaRPr lang="fr-FR">
                <a:cs typeface="Calibri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35781C5E-2BB3-8C92-E9CB-254D616E0D26}"/>
                </a:ext>
              </a:extLst>
            </p:cNvPr>
            <p:cNvSpPr txBox="1"/>
            <p:nvPr/>
          </p:nvSpPr>
          <p:spPr>
            <a:xfrm rot="16200000">
              <a:off x="9815626" y="2099475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29/11</a:t>
              </a:r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C38C2FE-1467-8E20-AA2C-B84974476757}"/>
                </a:ext>
              </a:extLst>
            </p:cNvPr>
            <p:cNvSpPr txBox="1"/>
            <p:nvPr/>
          </p:nvSpPr>
          <p:spPr>
            <a:xfrm rot="16200000">
              <a:off x="808133" y="2164672"/>
              <a:ext cx="122663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cs typeface="Calibri"/>
                </a:rPr>
                <a:t>15/11</a:t>
              </a:r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08C0A8-BB09-72B6-303E-4AE06F7E8EDF}"/>
                </a:ext>
              </a:extLst>
            </p:cNvPr>
            <p:cNvSpPr/>
            <p:nvPr/>
          </p:nvSpPr>
          <p:spPr>
            <a:xfrm>
              <a:off x="1311233" y="2963638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9D2F1E-AC7F-6EFF-A7CD-9840E9CCB20B}"/>
                </a:ext>
              </a:extLst>
            </p:cNvPr>
            <p:cNvSpPr/>
            <p:nvPr/>
          </p:nvSpPr>
          <p:spPr>
            <a:xfrm>
              <a:off x="10375579" y="2956243"/>
              <a:ext cx="108857" cy="1195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6">
            <a:extLst>
              <a:ext uri="{FF2B5EF4-FFF2-40B4-BE49-F238E27FC236}">
                <a16:creationId xmlns:a16="http://schemas.microsoft.com/office/drawing/2014/main" id="{59384668-2008-FE7F-3531-137321D67AC8}"/>
              </a:ext>
            </a:extLst>
          </p:cNvPr>
          <p:cNvSpPr txBox="1"/>
          <p:nvPr/>
        </p:nvSpPr>
        <p:spPr>
          <a:xfrm>
            <a:off x="10431909" y="3418347"/>
            <a:ext cx="840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 b="1" err="1">
                <a:cs typeface="Calibri"/>
              </a:rPr>
              <a:t>Lower</a:t>
            </a:r>
            <a:r>
              <a:rPr lang="fr-FR" sz="1600" b="1">
                <a:cs typeface="Calibri"/>
              </a:rPr>
              <a:t> </a:t>
            </a:r>
            <a:r>
              <a:rPr lang="fr-FR" sz="1600" b="1" err="1">
                <a:cs typeface="Calibri"/>
              </a:rPr>
              <a:t>Priority</a:t>
            </a:r>
            <a:endParaRPr lang="fr-FR" sz="16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8888E-416B-C84E-9B92-889C8C297319}"/>
              </a:ext>
            </a:extLst>
          </p:cNvPr>
          <p:cNvSpPr/>
          <p:nvPr/>
        </p:nvSpPr>
        <p:spPr>
          <a:xfrm>
            <a:off x="9715399" y="1107363"/>
            <a:ext cx="1122895" cy="346235"/>
          </a:xfrm>
          <a:prstGeom prst="rect">
            <a:avLst/>
          </a:prstGeom>
          <a:solidFill>
            <a:srgbClr val="FBF3A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Léonie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98D94-9FB6-45A3-A468-7CEF87A54B38}"/>
              </a:ext>
            </a:extLst>
          </p:cNvPr>
          <p:cNvSpPr/>
          <p:nvPr/>
        </p:nvSpPr>
        <p:spPr>
          <a:xfrm>
            <a:off x="9715399" y="1453599"/>
            <a:ext cx="1122895" cy="304276"/>
          </a:xfrm>
          <a:prstGeom prst="rect">
            <a:avLst/>
          </a:prstGeom>
          <a:solidFill>
            <a:srgbClr val="FBF3A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Imane</a:t>
            </a:r>
            <a:endParaRPr lang="fr-FR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58BDE-059E-9A82-4602-1C187760A16D}"/>
              </a:ext>
            </a:extLst>
          </p:cNvPr>
          <p:cNvSpPr/>
          <p:nvPr/>
        </p:nvSpPr>
        <p:spPr>
          <a:xfrm>
            <a:off x="8549481" y="1150854"/>
            <a:ext cx="1101877" cy="259402"/>
          </a:xfrm>
          <a:prstGeom prst="rect">
            <a:avLst/>
          </a:prstGeom>
          <a:solidFill>
            <a:srgbClr val="DAE3F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Samantha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F24FE-986C-62FB-227E-485141DAB5CB}"/>
              </a:ext>
            </a:extLst>
          </p:cNvPr>
          <p:cNvSpPr/>
          <p:nvPr/>
        </p:nvSpPr>
        <p:spPr>
          <a:xfrm>
            <a:off x="7347452" y="1105773"/>
            <a:ext cx="1132347" cy="347826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Alexis</a:t>
            </a:r>
            <a:endParaRPr lang="fr-FR" sz="160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01B13-553B-9AE0-AEB2-28B7F0060BA3}"/>
              </a:ext>
            </a:extLst>
          </p:cNvPr>
          <p:cNvSpPr/>
          <p:nvPr/>
        </p:nvSpPr>
        <p:spPr>
          <a:xfrm>
            <a:off x="7347451" y="1455861"/>
            <a:ext cx="1132347" cy="303648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solidFill>
                  <a:srgbClr val="000000"/>
                </a:solidFill>
                <a:cs typeface="Calibri"/>
              </a:rPr>
              <a:t>Martin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F9-95F3-10CE-C285-FDF0BCC6A1F8}"/>
              </a:ext>
            </a:extLst>
          </p:cNvPr>
          <p:cNvSpPr/>
          <p:nvPr/>
        </p:nvSpPr>
        <p:spPr>
          <a:xfrm>
            <a:off x="8588472" y="1434282"/>
            <a:ext cx="995368" cy="245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Laura</a:t>
            </a:r>
            <a:endParaRPr lang="fr-FR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4E57A-4C0E-B985-1098-D80EB48A0091}"/>
              </a:ext>
            </a:extLst>
          </p:cNvPr>
          <p:cNvSpPr/>
          <p:nvPr/>
        </p:nvSpPr>
        <p:spPr>
          <a:xfrm>
            <a:off x="6119264" y="2965670"/>
            <a:ext cx="108857" cy="11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BE18A4-A591-D5A1-0E0F-D5B9D7D0A914}"/>
              </a:ext>
            </a:extLst>
          </p:cNvPr>
          <p:cNvSpPr txBox="1"/>
          <p:nvPr/>
        </p:nvSpPr>
        <p:spPr>
          <a:xfrm rot="16200000">
            <a:off x="5559311" y="2108902"/>
            <a:ext cx="1226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cs typeface="Calibri"/>
              </a:rPr>
              <a:t>22/11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25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 :</a:t>
            </a:r>
            <a:b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10" descr="Manette de jeu avec un remplissage uni">
            <a:extLst>
              <a:ext uri="{FF2B5EF4-FFF2-40B4-BE49-F238E27FC236}">
                <a16:creationId xmlns:a16="http://schemas.microsoft.com/office/drawing/2014/main" id="{5A303052-263B-408F-A965-AD5881DE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70" name="Espace réservé du numéro de diapositive 69">
            <a:extLst>
              <a:ext uri="{FF2B5EF4-FFF2-40B4-BE49-F238E27FC236}">
                <a16:creationId xmlns:a16="http://schemas.microsoft.com/office/drawing/2014/main" id="{BE0CB503-89B9-3DC5-3111-FEECE68F3A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B942DD39-923D-9848-963B-B3235EA9CC5A}" type="slidenum">
              <a:rPr lang="en-US" sz="1200">
                <a:solidFill>
                  <a:schemeClr val="bg1"/>
                </a:solidFill>
                <a:latin typeface="+mn-lt"/>
              </a:rPr>
              <a:pPr lvl="0" algn="ct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76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50">
            <a:extLst>
              <a:ext uri="{FF2B5EF4-FFF2-40B4-BE49-F238E27FC236}">
                <a16:creationId xmlns:a16="http://schemas.microsoft.com/office/drawing/2014/main" id="{17E75AD6-C4FB-0576-A855-AEA7A05F027F}"/>
              </a:ext>
            </a:extLst>
          </p:cNvPr>
          <p:cNvSpPr/>
          <p:nvPr/>
        </p:nvSpPr>
        <p:spPr>
          <a:xfrm>
            <a:off x="1423667" y="5344998"/>
            <a:ext cx="1737744" cy="710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cs typeface="Calibri"/>
              </a:rPr>
              <a:t>Manoeuvring to line up with the damaged vehicle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7270E527-38AE-A3DA-39FF-AE7F2EEC7879}"/>
              </a:ext>
            </a:extLst>
          </p:cNvPr>
          <p:cNvSpPr/>
          <p:nvPr/>
        </p:nvSpPr>
        <p:spPr>
          <a:xfrm>
            <a:off x="3960890" y="5344998"/>
            <a:ext cx="1737744" cy="710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Detecting a small obstacle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75C9609B-523D-51AE-48E0-5035722A03D2}"/>
              </a:ext>
            </a:extLst>
          </p:cNvPr>
          <p:cNvSpPr txBox="1">
            <a:spLocks/>
          </p:cNvSpPr>
          <p:nvPr/>
        </p:nvSpPr>
        <p:spPr>
          <a:xfrm>
            <a:off x="852783" y="819273"/>
            <a:ext cx="7273122" cy="134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200" b="0" i="0" u="none" strike="noStrike" kern="1200" cap="none" spc="-50" baseline="0">
                <a:solidFill>
                  <a:srgbClr val="000000"/>
                </a:solidFill>
                <a:uFillTx/>
                <a:latin typeface="Aharoni"/>
              </a:defRPr>
            </a:lvl1pPr>
          </a:lstStyle>
          <a:p>
            <a:r>
              <a:rPr lang="fr-FR" err="1"/>
              <a:t>Demonstration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20039C-8F48-D209-800C-92B3A6FAD4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80DC5F3-7703-6047-BB04-0BB209F377C0}" type="slidenum">
              <a:rPr lang="en-GB" smtClean="0"/>
              <a:t>8</a:t>
            </a:fld>
            <a:endParaRPr lang="en-GB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031B6B6-E780-912D-ACEA-666AB63344A8}"/>
              </a:ext>
            </a:extLst>
          </p:cNvPr>
          <p:cNvSpPr/>
          <p:nvPr/>
        </p:nvSpPr>
        <p:spPr>
          <a:xfrm>
            <a:off x="6498113" y="5344998"/>
            <a:ext cx="1737744" cy="710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Detecting the hook of the broken car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C764A3D-AB7C-0448-C2FD-05D8E8848D33}"/>
              </a:ext>
            </a:extLst>
          </p:cNvPr>
          <p:cNvGrpSpPr/>
          <p:nvPr/>
        </p:nvGrpSpPr>
        <p:grpSpPr>
          <a:xfrm rot="16200000">
            <a:off x="2840800" y="3750716"/>
            <a:ext cx="578065" cy="1198637"/>
            <a:chOff x="10046340" y="1146064"/>
            <a:chExt cx="334303" cy="619115"/>
          </a:xfrm>
        </p:grpSpPr>
        <p:sp>
          <p:nvSpPr>
            <p:cNvPr id="61" name="Rectangle 11">
              <a:extLst>
                <a:ext uri="{FF2B5EF4-FFF2-40B4-BE49-F238E27FC236}">
                  <a16:creationId xmlns:a16="http://schemas.microsoft.com/office/drawing/2014/main" id="{0DABE0F4-B01C-B1D7-E009-A3B55A9594E1}"/>
                </a:ext>
              </a:extLst>
            </p:cNvPr>
            <p:cNvSpPr/>
            <p:nvPr/>
          </p:nvSpPr>
          <p:spPr>
            <a:xfrm rot="16200000">
              <a:off x="9944312" y="1328847"/>
              <a:ext cx="538360" cy="334303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Ellipse 13">
              <a:extLst>
                <a:ext uri="{FF2B5EF4-FFF2-40B4-BE49-F238E27FC236}">
                  <a16:creationId xmlns:a16="http://schemas.microsoft.com/office/drawing/2014/main" id="{68C1FF78-EEFD-68C4-9C28-D7D8EE273D80}"/>
                </a:ext>
              </a:extLst>
            </p:cNvPr>
            <p:cNvSpPr/>
            <p:nvPr/>
          </p:nvSpPr>
          <p:spPr>
            <a:xfrm rot="16200000">
              <a:off x="10142794" y="1149907"/>
              <a:ext cx="154780" cy="14709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7A2BE10-0CF8-3027-3B37-507DA9340ADC}"/>
              </a:ext>
            </a:extLst>
          </p:cNvPr>
          <p:cNvGrpSpPr/>
          <p:nvPr/>
        </p:nvGrpSpPr>
        <p:grpSpPr>
          <a:xfrm>
            <a:off x="2680344" y="2570764"/>
            <a:ext cx="1198800" cy="576000"/>
            <a:chOff x="4146617" y="3094697"/>
            <a:chExt cx="621935" cy="334303"/>
          </a:xfrm>
        </p:grpSpPr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DCEB13D2-CA48-7056-E5C8-358963B66244}"/>
                </a:ext>
              </a:extLst>
            </p:cNvPr>
            <p:cNvSpPr/>
            <p:nvPr/>
          </p:nvSpPr>
          <p:spPr>
            <a:xfrm rot="10800000">
              <a:off x="4146617" y="3094697"/>
              <a:ext cx="538360" cy="334303"/>
            </a:xfrm>
            <a:prstGeom prst="rect">
              <a:avLst/>
            </a:prstGeom>
            <a:noFill/>
            <a:ln w="76196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Ellipse 14">
              <a:extLst>
                <a:ext uri="{FF2B5EF4-FFF2-40B4-BE49-F238E27FC236}">
                  <a16:creationId xmlns:a16="http://schemas.microsoft.com/office/drawing/2014/main" id="{4FEF2100-6B04-EF63-D265-6920C83F3222}"/>
                </a:ext>
              </a:extLst>
            </p:cNvPr>
            <p:cNvSpPr/>
            <p:nvPr/>
          </p:nvSpPr>
          <p:spPr>
            <a:xfrm rot="16200000">
              <a:off x="4617615" y="3193550"/>
              <a:ext cx="154780" cy="14709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38103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1F1B548-8D33-98ED-57B8-A9BA3FC128B7}"/>
              </a:ext>
            </a:extLst>
          </p:cNvPr>
          <p:cNvGrpSpPr/>
          <p:nvPr/>
        </p:nvGrpSpPr>
        <p:grpSpPr>
          <a:xfrm rot="16200000">
            <a:off x="9077411" y="2296534"/>
            <a:ext cx="578065" cy="1198637"/>
            <a:chOff x="10046340" y="1146064"/>
            <a:chExt cx="334303" cy="619115"/>
          </a:xfrm>
        </p:grpSpPr>
        <p:sp>
          <p:nvSpPr>
            <p:cNvPr id="48" name="Rectangle 11">
              <a:extLst>
                <a:ext uri="{FF2B5EF4-FFF2-40B4-BE49-F238E27FC236}">
                  <a16:creationId xmlns:a16="http://schemas.microsoft.com/office/drawing/2014/main" id="{78A1C0DE-F7BB-C7EA-CED8-905CCFC04825}"/>
                </a:ext>
              </a:extLst>
            </p:cNvPr>
            <p:cNvSpPr/>
            <p:nvPr/>
          </p:nvSpPr>
          <p:spPr>
            <a:xfrm rot="16200000">
              <a:off x="9944312" y="1328847"/>
              <a:ext cx="538360" cy="334303"/>
            </a:xfrm>
            <a:prstGeom prst="rect">
              <a:avLst/>
            </a:prstGeom>
            <a:noFill/>
            <a:ln w="76196" cap="flat">
              <a:solidFill>
                <a:srgbClr val="222A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9" name="Ellipse 13">
              <a:extLst>
                <a:ext uri="{FF2B5EF4-FFF2-40B4-BE49-F238E27FC236}">
                  <a16:creationId xmlns:a16="http://schemas.microsoft.com/office/drawing/2014/main" id="{AE87088D-0F49-1429-EB91-60C276A3690C}"/>
                </a:ext>
              </a:extLst>
            </p:cNvPr>
            <p:cNvSpPr/>
            <p:nvPr/>
          </p:nvSpPr>
          <p:spPr>
            <a:xfrm rot="16200000">
              <a:off x="10142794" y="1149907"/>
              <a:ext cx="154780" cy="14709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D7D31"/>
            </a:solidFill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1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1D28FAC9-2E34-6023-9F97-D17C7E57B9BF}"/>
              </a:ext>
            </a:extLst>
          </p:cNvPr>
          <p:cNvGrpSpPr/>
          <p:nvPr/>
        </p:nvGrpSpPr>
        <p:grpSpPr>
          <a:xfrm>
            <a:off x="2680343" y="2576961"/>
            <a:ext cx="2200487" cy="581690"/>
            <a:chOff x="7656774" y="4363658"/>
            <a:chExt cx="2200487" cy="581690"/>
          </a:xfrm>
        </p:grpSpPr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8D612A8D-9E38-DB4E-E131-613E6945E1E0}"/>
                </a:ext>
              </a:extLst>
            </p:cNvPr>
            <p:cNvGrpSpPr/>
            <p:nvPr/>
          </p:nvGrpSpPr>
          <p:grpSpPr>
            <a:xfrm>
              <a:off x="7656774" y="4363658"/>
              <a:ext cx="1198800" cy="576000"/>
              <a:chOff x="4146617" y="3094697"/>
              <a:chExt cx="621935" cy="334303"/>
            </a:xfrm>
          </p:grpSpPr>
          <p:sp>
            <p:nvSpPr>
              <p:cNvPr id="78" name="Rectangle 12">
                <a:extLst>
                  <a:ext uri="{FF2B5EF4-FFF2-40B4-BE49-F238E27FC236}">
                    <a16:creationId xmlns:a16="http://schemas.microsoft.com/office/drawing/2014/main" id="{AFEFFD12-CE3A-CCF3-47E6-F8B3043820D7}"/>
                  </a:ext>
                </a:extLst>
              </p:cNvPr>
              <p:cNvSpPr/>
              <p:nvPr/>
            </p:nvSpPr>
            <p:spPr>
              <a:xfrm rot="10800000">
                <a:off x="4146617" y="3094697"/>
                <a:ext cx="538360" cy="334303"/>
              </a:xfrm>
              <a:prstGeom prst="rect">
                <a:avLst/>
              </a:prstGeom>
              <a:noFill/>
              <a:ln w="76196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9" name="Ellipse 14">
                <a:extLst>
                  <a:ext uri="{FF2B5EF4-FFF2-40B4-BE49-F238E27FC236}">
                    <a16:creationId xmlns:a16="http://schemas.microsoft.com/office/drawing/2014/main" id="{0D991F70-72EC-60E2-FD40-C611800F9CA5}"/>
                  </a:ext>
                </a:extLst>
              </p:cNvPr>
              <p:cNvSpPr/>
              <p:nvPr/>
            </p:nvSpPr>
            <p:spPr>
              <a:xfrm rot="16200000">
                <a:off x="4617615" y="3193550"/>
                <a:ext cx="154780" cy="14709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FFFF"/>
              </a:solidFill>
              <a:ln w="38103" cap="flat">
                <a:solidFill>
                  <a:srgbClr val="ED7D3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3E9009-164C-A148-1157-DEBD14BCCF5E}"/>
                </a:ext>
              </a:extLst>
            </p:cNvPr>
            <p:cNvGrpSpPr/>
            <p:nvPr/>
          </p:nvGrpSpPr>
          <p:grpSpPr>
            <a:xfrm rot="16200000">
              <a:off x="8968910" y="4056997"/>
              <a:ext cx="578065" cy="1198637"/>
              <a:chOff x="10046340" y="1146064"/>
              <a:chExt cx="334303" cy="619115"/>
            </a:xfrm>
          </p:grpSpPr>
          <p:sp>
            <p:nvSpPr>
              <p:cNvPr id="72" name="Rectangle 11">
                <a:extLst>
                  <a:ext uri="{FF2B5EF4-FFF2-40B4-BE49-F238E27FC236}">
                    <a16:creationId xmlns:a16="http://schemas.microsoft.com/office/drawing/2014/main" id="{F6B437CD-48A3-C650-9544-074D712ADDFD}"/>
                  </a:ext>
                </a:extLst>
              </p:cNvPr>
              <p:cNvSpPr/>
              <p:nvPr/>
            </p:nvSpPr>
            <p:spPr>
              <a:xfrm rot="16200000">
                <a:off x="9944312" y="1328847"/>
                <a:ext cx="538360" cy="334303"/>
              </a:xfrm>
              <a:prstGeom prst="rect">
                <a:avLst/>
              </a:prstGeom>
              <a:noFill/>
              <a:ln w="76196" cap="flat">
                <a:solidFill>
                  <a:srgbClr val="222A35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3" name="Ellipse 13">
                <a:extLst>
                  <a:ext uri="{FF2B5EF4-FFF2-40B4-BE49-F238E27FC236}">
                    <a16:creationId xmlns:a16="http://schemas.microsoft.com/office/drawing/2014/main" id="{1671963D-4380-0111-B41E-974E2618CA13}"/>
                  </a:ext>
                </a:extLst>
              </p:cNvPr>
              <p:cNvSpPr/>
              <p:nvPr/>
            </p:nvSpPr>
            <p:spPr>
              <a:xfrm rot="16200000">
                <a:off x="10142794" y="1149907"/>
                <a:ext cx="154780" cy="14709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D7D31"/>
              </a:solidFill>
              <a:ln w="12701" cap="flat">
                <a:solidFill>
                  <a:srgbClr val="ED7D3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1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</p:grpSp>
      <p:pic>
        <p:nvPicPr>
          <p:cNvPr id="5" name="Gráfico 4" descr="Cara enfadada con relleno sólido con relleno sólido">
            <a:extLst>
              <a:ext uri="{FF2B5EF4-FFF2-40B4-BE49-F238E27FC236}">
                <a16:creationId xmlns:a16="http://schemas.microsoft.com/office/drawing/2014/main" id="{9F97AD17-6431-2CB8-A0C9-2269D70A7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7682" y="2127231"/>
            <a:ext cx="594319" cy="578066"/>
          </a:xfrm>
          <a:prstGeom prst="rect">
            <a:avLst/>
          </a:prstGeom>
        </p:spPr>
      </p:pic>
      <p:pic>
        <p:nvPicPr>
          <p:cNvPr id="7" name="Gráfico 6" descr="Cara de ángel con relleno sólido con relleno sólido">
            <a:extLst>
              <a:ext uri="{FF2B5EF4-FFF2-40B4-BE49-F238E27FC236}">
                <a16:creationId xmlns:a16="http://schemas.microsoft.com/office/drawing/2014/main" id="{012515BD-37A5-8D15-1FA4-1B7A11AC3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954" y="3768114"/>
            <a:ext cx="585774" cy="585774"/>
          </a:xfrm>
          <a:prstGeom prst="rect">
            <a:avLst/>
          </a:prstGeom>
        </p:spPr>
      </p:pic>
      <p:sp>
        <p:nvSpPr>
          <p:cNvPr id="9" name="Rectangle 29">
            <a:extLst>
              <a:ext uri="{FF2B5EF4-FFF2-40B4-BE49-F238E27FC236}">
                <a16:creationId xmlns:a16="http://schemas.microsoft.com/office/drawing/2014/main" id="{8F13783E-2042-F40B-0424-FA200EC84C69}"/>
              </a:ext>
            </a:extLst>
          </p:cNvPr>
          <p:cNvSpPr/>
          <p:nvPr/>
        </p:nvSpPr>
        <p:spPr>
          <a:xfrm>
            <a:off x="9030589" y="5344997"/>
            <a:ext cx="1737744" cy="7101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fontAlgn="t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Towing the car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</a:t>
            </a:r>
            <a:r>
              <a: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on a</a:t>
            </a:r>
            <a:r>
              <a:rPr lang="en-GB" sz="1400" b="0" i="0" u="none" strike="noStrike" kern="1200" cap="none" spc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straight line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C 0.02122 0.00324 0.04271 0.00671 0.06028 0.0037 C 0.07799 0.00069 0.09193 -0.00834 0.10599 -0.01736 " pathEditMode="relative" rAng="0" ptsTypes="AAA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2.29167E-6 0.2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0.01019 L 0.36888 0.01598 C 0.45429 0.01713 0.38255 0.01644 0.41107 0.0169 " pathEditMode="relative" rAng="0" ptsTypes="AAA">
                                      <p:cBhvr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1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0508 -0.01759 C 0.13711 -0.0338 0.16927 -0.05 0.19024 -0.07269 C 0.21133 -0.09514 0.21471 -0.13333 0.23125 -0.15255 C 0.24779 -0.17176 0.26354 -0.1787 0.28932 -0.1882 C 0.31497 -0.19769 0.34857 -0.20556 0.38529 -0.20949 C 0.42201 -0.2132 0.46563 -0.21227 0.50938 -0.21111 " pathEditMode="relative" ptsTypes="AAAAAA">
                                      <p:cBhvr>
                                        <p:cTn id="35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1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C -0.07553 0.00115 -0.15066 0.00092 -0.20157 4.81481E-6 C -0.25274 -0.0007 -0.278 -0.00325 -0.30678 -0.00487 C -0.33568 -0.00718 -0.36003 -0.00533 -0.37865 -0.00417 " pathEditMode="relative" rAng="0" ptsTypes="AAAA">
                                      <p:cBhvr>
                                        <p:cTn id="43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3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10"/>
                            </p:stCondLst>
                            <p:childTnLst>
                              <p:par>
                                <p:cTn id="45" presetID="1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278 L 0.35325 4.44444E-6 L 0.49283 0.0037 " pathEditMode="relative" rAng="0" ptsTypes="AAA">
                                      <p:cBhvr>
                                        <p:cTn id="60" dur="2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57" y="32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6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D8C9-A73E-1871-0E08-669240D7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215" y="876282"/>
            <a:ext cx="4457143" cy="685696"/>
          </a:xfrm>
        </p:spPr>
        <p:txBody>
          <a:bodyPr>
            <a:normAutofit fontScale="90000"/>
          </a:bodyPr>
          <a:lstStyle/>
          <a:p>
            <a:r>
              <a:rPr lang="fr-FR">
                <a:cs typeface="Aharoni"/>
              </a:rPr>
              <a:t>Tests (1/3)</a:t>
            </a:r>
          </a:p>
        </p:txBody>
      </p:sp>
      <p:sp>
        <p:nvSpPr>
          <p:cNvPr id="74" name="Espace réservé du numéro de diapositive 2">
            <a:extLst>
              <a:ext uri="{FF2B5EF4-FFF2-40B4-BE49-F238E27FC236}">
                <a16:creationId xmlns:a16="http://schemas.microsoft.com/office/drawing/2014/main" id="{20719B1A-4BAC-0871-9438-47BAE0E69DB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0899648" y="6400800"/>
            <a:ext cx="530352" cy="365129"/>
          </a:xfrm>
        </p:spPr>
        <p:txBody>
          <a:bodyPr/>
          <a:lstStyle/>
          <a:p>
            <a:pPr lvl="0"/>
            <a:fld id="{480DC5F3-7703-6047-BB04-0BB209F377C0}" type="slidenum">
              <a:rPr lang="en-GB" smtClean="0"/>
              <a:t>9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760F3-4092-B4FC-7162-1D178B35EF58}"/>
              </a:ext>
            </a:extLst>
          </p:cNvPr>
          <p:cNvSpPr/>
          <p:nvPr/>
        </p:nvSpPr>
        <p:spPr>
          <a:xfrm>
            <a:off x="4369187" y="935444"/>
            <a:ext cx="3490843" cy="356313"/>
          </a:xfrm>
          <a:prstGeom prst="rect">
            <a:avLst/>
          </a:prstGeom>
          <a:solidFill>
            <a:srgbClr val="F5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Maneuvering without U-turn</a:t>
            </a:r>
            <a:endParaRPr lang="fr-FR" b="1"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F17193-37C8-1C6D-384D-CB3FE0BFA765}"/>
              </a:ext>
            </a:extLst>
          </p:cNvPr>
          <p:cNvSpPr/>
          <p:nvPr/>
        </p:nvSpPr>
        <p:spPr>
          <a:xfrm>
            <a:off x="9824740" y="3052537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50 cm +/- 5 cm </a:t>
            </a:r>
            <a:r>
              <a:rPr lang="en-US" sz="1400">
                <a:solidFill>
                  <a:srgbClr val="000000"/>
                </a:solidFill>
                <a:cs typeface="Calibri"/>
              </a:rPr>
              <a:t>away from obstacle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EFF6CF-F39D-BA8A-14CD-910F5505DD17}"/>
              </a:ext>
            </a:extLst>
          </p:cNvPr>
          <p:cNvSpPr/>
          <p:nvPr/>
        </p:nvSpPr>
        <p:spPr>
          <a:xfrm>
            <a:off x="9822582" y="5213122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Stops in less than </a:t>
            </a:r>
            <a:r>
              <a:rPr lang="en-US" sz="1400" b="1">
                <a:solidFill>
                  <a:srgbClr val="000000"/>
                </a:solidFill>
                <a:cs typeface="Calibri"/>
              </a:rPr>
              <a:t>5s 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22EB2D-E700-D701-8126-0BCB5687502B}"/>
              </a:ext>
            </a:extLst>
          </p:cNvPr>
          <p:cNvSpPr/>
          <p:nvPr/>
        </p:nvSpPr>
        <p:spPr>
          <a:xfrm>
            <a:off x="9824740" y="4117765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2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 wheel slippage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FC0A2-89A2-D400-957D-D550407C4422}"/>
              </a:ext>
            </a:extLst>
          </p:cNvPr>
          <p:cNvSpPr/>
          <p:nvPr/>
        </p:nvSpPr>
        <p:spPr>
          <a:xfrm>
            <a:off x="9824740" y="1987310"/>
            <a:ext cx="1342242" cy="939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Maximum </a:t>
            </a:r>
            <a:r>
              <a:rPr lang="en-US" sz="1400" b="1">
                <a:solidFill>
                  <a:srgbClr val="000000"/>
                </a:solidFill>
                <a:ea typeface="+mn-lt"/>
                <a:cs typeface="Calibri"/>
              </a:rPr>
              <a:t>5 cm </a:t>
            </a:r>
            <a:r>
              <a:rPr lang="en-US" sz="1400">
                <a:solidFill>
                  <a:srgbClr val="000000"/>
                </a:solidFill>
                <a:ea typeface="+mn-lt"/>
                <a:cs typeface="Calibri"/>
              </a:rPr>
              <a:t>drift from trajectory</a:t>
            </a:r>
            <a:endParaRPr lang="fr-FR" sz="1400">
              <a:ea typeface="+mn-lt"/>
              <a:cs typeface="+mn-lt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1275F7A-55F8-A0F4-F8EA-DD40FED08B8A}"/>
              </a:ext>
            </a:extLst>
          </p:cNvPr>
          <p:cNvGrpSpPr/>
          <p:nvPr/>
        </p:nvGrpSpPr>
        <p:grpSpPr>
          <a:xfrm>
            <a:off x="4809525" y="5919190"/>
            <a:ext cx="2489131" cy="537507"/>
            <a:chOff x="4369187" y="1772708"/>
            <a:chExt cx="3490843" cy="6537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6A4566-5678-97FC-660D-4FB567CF603A}"/>
                </a:ext>
              </a:extLst>
            </p:cNvPr>
            <p:cNvSpPr/>
            <p:nvPr/>
          </p:nvSpPr>
          <p:spPr>
            <a:xfrm>
              <a:off x="5531884" y="1773514"/>
              <a:ext cx="1172576" cy="646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9B1DAA-5E9D-CF7E-82E2-514280158E0E}"/>
                </a:ext>
              </a:extLst>
            </p:cNvPr>
            <p:cNvSpPr/>
            <p:nvPr/>
          </p:nvSpPr>
          <p:spPr>
            <a:xfrm>
              <a:off x="6737135" y="1774298"/>
              <a:ext cx="1122895" cy="346235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Léonie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D6EF0C-995E-EF1C-AC58-504870BEBA71}"/>
                </a:ext>
              </a:extLst>
            </p:cNvPr>
            <p:cNvSpPr/>
            <p:nvPr/>
          </p:nvSpPr>
          <p:spPr>
            <a:xfrm>
              <a:off x="6737135" y="2120534"/>
              <a:ext cx="1122895" cy="304276"/>
            </a:xfrm>
            <a:prstGeom prst="rect">
              <a:avLst/>
            </a:prstGeom>
            <a:solidFill>
              <a:srgbClr val="FBF3A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Imane</a:t>
              </a:r>
              <a:endParaRPr lang="fr-FR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682407-39C9-AE35-B335-0BEDF888202A}"/>
                </a:ext>
              </a:extLst>
            </p:cNvPr>
            <p:cNvSpPr/>
            <p:nvPr/>
          </p:nvSpPr>
          <p:spPr>
            <a:xfrm>
              <a:off x="5571217" y="1817789"/>
              <a:ext cx="1101877" cy="259402"/>
            </a:xfrm>
            <a:prstGeom prst="rect">
              <a:avLst/>
            </a:prstGeom>
            <a:solidFill>
              <a:srgbClr val="DAE3F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Calibri"/>
                  <a:cs typeface="Calibri"/>
                </a:rPr>
                <a:t>Samantha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5843B4-A966-5089-332E-B3A440B95F72}"/>
                </a:ext>
              </a:extLst>
            </p:cNvPr>
            <p:cNvSpPr/>
            <p:nvPr/>
          </p:nvSpPr>
          <p:spPr>
            <a:xfrm>
              <a:off x="4369188" y="1772708"/>
              <a:ext cx="1132347" cy="347826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Alexis</a:t>
              </a:r>
              <a:endParaRPr lang="fr-FR" sz="1050">
                <a:ea typeface="Calibri"/>
                <a:cs typeface="Calibr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5A7515-89D1-D606-04B3-F42875AD7DC2}"/>
                </a:ext>
              </a:extLst>
            </p:cNvPr>
            <p:cNvSpPr/>
            <p:nvPr/>
          </p:nvSpPr>
          <p:spPr>
            <a:xfrm>
              <a:off x="4369187" y="2122796"/>
              <a:ext cx="1132347" cy="303648"/>
            </a:xfrm>
            <a:prstGeom prst="rect">
              <a:avLst/>
            </a:prstGeom>
            <a:solidFill>
              <a:srgbClr val="F5C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050">
                  <a:solidFill>
                    <a:srgbClr val="000000"/>
                  </a:solidFill>
                  <a:cs typeface="Calibri"/>
                </a:rPr>
                <a:t>Martin</a:t>
              </a:r>
              <a:endParaRPr lang="fr-FR" sz="11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6B3AEC-FF54-C57E-7987-D872EE0B538E}"/>
                </a:ext>
              </a:extLst>
            </p:cNvPr>
            <p:cNvSpPr/>
            <p:nvPr/>
          </p:nvSpPr>
          <p:spPr>
            <a:xfrm>
              <a:off x="5610208" y="2101217"/>
              <a:ext cx="995368" cy="2459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ea typeface="+mn-lt"/>
                  <a:cs typeface="+mn-lt"/>
                </a:rPr>
                <a:t>Laura</a:t>
              </a:r>
              <a:endParaRPr lang="fr-FR" sz="105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</p:grpSp>
      <p:sp>
        <p:nvSpPr>
          <p:cNvPr id="25" name="Flowchart: Connector 23">
            <a:extLst>
              <a:ext uri="{FF2B5EF4-FFF2-40B4-BE49-F238E27FC236}">
                <a16:creationId xmlns:a16="http://schemas.microsoft.com/office/drawing/2014/main" id="{8FEBFCFA-B35F-C6F5-1623-4F88F085C161}"/>
              </a:ext>
            </a:extLst>
          </p:cNvPr>
          <p:cNvSpPr/>
          <p:nvPr/>
        </p:nvSpPr>
        <p:spPr>
          <a:xfrm>
            <a:off x="1370340" y="1971008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19F5F-121C-0067-2455-78824E67D595}"/>
              </a:ext>
            </a:extLst>
          </p:cNvPr>
          <p:cNvSpPr txBox="1"/>
          <p:nvPr/>
        </p:nvSpPr>
        <p:spPr>
          <a:xfrm>
            <a:off x="1435716" y="2276546"/>
            <a:ext cx="7236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IDLE</a:t>
            </a:r>
            <a:endParaRPr lang="en-US" sz="1400"/>
          </a:p>
        </p:txBody>
      </p:sp>
      <p:sp>
        <p:nvSpPr>
          <p:cNvPr id="32" name="Flowchart: Connector 30">
            <a:extLst>
              <a:ext uri="{FF2B5EF4-FFF2-40B4-BE49-F238E27FC236}">
                <a16:creationId xmlns:a16="http://schemas.microsoft.com/office/drawing/2014/main" id="{8085D70C-7E12-4571-2A97-94621F8E2E9D}"/>
              </a:ext>
            </a:extLst>
          </p:cNvPr>
          <p:cNvSpPr/>
          <p:nvPr/>
        </p:nvSpPr>
        <p:spPr>
          <a:xfrm>
            <a:off x="1366966" y="3207776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59CC8076-5421-D74D-7605-45D0E477F68E}"/>
              </a:ext>
            </a:extLst>
          </p:cNvPr>
          <p:cNvSpPr/>
          <p:nvPr/>
        </p:nvSpPr>
        <p:spPr>
          <a:xfrm>
            <a:off x="2069039" y="4162595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1F602D5-B419-F5FC-87F0-BD029A2C0023}"/>
              </a:ext>
            </a:extLst>
          </p:cNvPr>
          <p:cNvSpPr/>
          <p:nvPr/>
        </p:nvSpPr>
        <p:spPr>
          <a:xfrm>
            <a:off x="1115123" y="5096029"/>
            <a:ext cx="854363" cy="865909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0" name="Connecteur : en arc 39">
            <a:extLst>
              <a:ext uri="{FF2B5EF4-FFF2-40B4-BE49-F238E27FC236}">
                <a16:creationId xmlns:a16="http://schemas.microsoft.com/office/drawing/2014/main" id="{0743987F-D285-E046-14A3-1B89BCB7FCEE}"/>
              </a:ext>
            </a:extLst>
          </p:cNvPr>
          <p:cNvCxnSpPr>
            <a:cxnSpLocks/>
            <a:stCxn id="25" idx="4"/>
            <a:endCxn id="32" idx="0"/>
          </p:cNvCxnSpPr>
          <p:nvPr/>
        </p:nvCxnSpPr>
        <p:spPr>
          <a:xfrm rot="16200000" flipH="1">
            <a:off x="1617523" y="3016915"/>
            <a:ext cx="370859" cy="108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38DBFEBA-E25A-723F-E6FA-94B2EFFC5157}"/>
              </a:ext>
            </a:extLst>
          </p:cNvPr>
          <p:cNvCxnSpPr>
            <a:cxnSpLocks/>
            <a:stCxn id="32" idx="4"/>
            <a:endCxn id="34" idx="2"/>
          </p:cNvCxnSpPr>
          <p:nvPr/>
        </p:nvCxnSpPr>
        <p:spPr>
          <a:xfrm rot="16200000" flipH="1">
            <a:off x="1677778" y="4204289"/>
            <a:ext cx="521866" cy="2606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Connector 30">
            <a:extLst>
              <a:ext uri="{FF2B5EF4-FFF2-40B4-BE49-F238E27FC236}">
                <a16:creationId xmlns:a16="http://schemas.microsoft.com/office/drawing/2014/main" id="{8C7951D2-C56E-17B1-E67F-39D6359DBDEE}"/>
              </a:ext>
            </a:extLst>
          </p:cNvPr>
          <p:cNvSpPr/>
          <p:nvPr/>
        </p:nvSpPr>
        <p:spPr>
          <a:xfrm>
            <a:off x="2639536" y="2845618"/>
            <a:ext cx="882835" cy="86590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5" name="Connecteur : en arc 54">
            <a:extLst>
              <a:ext uri="{FF2B5EF4-FFF2-40B4-BE49-F238E27FC236}">
                <a16:creationId xmlns:a16="http://schemas.microsoft.com/office/drawing/2014/main" id="{DABBE634-6993-31AC-C481-B32FC7CECA11}"/>
              </a:ext>
            </a:extLst>
          </p:cNvPr>
          <p:cNvCxnSpPr>
            <a:cxnSpLocks/>
            <a:stCxn id="34" idx="0"/>
            <a:endCxn id="51" idx="2"/>
          </p:cNvCxnSpPr>
          <p:nvPr/>
        </p:nvCxnSpPr>
        <p:spPr>
          <a:xfrm rot="5400000" flipH="1" flipV="1">
            <a:off x="2125867" y="3648927"/>
            <a:ext cx="884023" cy="1433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 : en arc 56">
            <a:extLst>
              <a:ext uri="{FF2B5EF4-FFF2-40B4-BE49-F238E27FC236}">
                <a16:creationId xmlns:a16="http://schemas.microsoft.com/office/drawing/2014/main" id="{B4AA3272-0282-B747-6748-903DC8DA02C5}"/>
              </a:ext>
            </a:extLst>
          </p:cNvPr>
          <p:cNvCxnSpPr>
            <a:cxnSpLocks/>
            <a:stCxn id="51" idx="4"/>
            <a:endCxn id="34" idx="6"/>
          </p:cNvCxnSpPr>
          <p:nvPr/>
        </p:nvCxnSpPr>
        <p:spPr>
          <a:xfrm rot="5400000">
            <a:off x="2560166" y="4074762"/>
            <a:ext cx="884024" cy="1575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rc 60">
            <a:extLst>
              <a:ext uri="{FF2B5EF4-FFF2-40B4-BE49-F238E27FC236}">
                <a16:creationId xmlns:a16="http://schemas.microsoft.com/office/drawing/2014/main" id="{82FEA5A1-24F7-702E-8286-6F7B6F139819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1623910" y="4650900"/>
            <a:ext cx="363524" cy="5267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AB6899D0-0273-4274-49AF-E8F7076C9D0E}"/>
              </a:ext>
            </a:extLst>
          </p:cNvPr>
          <p:cNvCxnSpPr>
            <a:cxnSpLocks/>
            <a:stCxn id="34" idx="4"/>
            <a:endCxn id="37" idx="6"/>
          </p:cNvCxnSpPr>
          <p:nvPr/>
        </p:nvCxnSpPr>
        <p:spPr>
          <a:xfrm rot="5400000">
            <a:off x="1982614" y="5015377"/>
            <a:ext cx="500480" cy="52673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CA85BEAC-0742-6535-E370-653230A100E3}"/>
              </a:ext>
            </a:extLst>
          </p:cNvPr>
          <p:cNvSpPr txBox="1"/>
          <p:nvPr/>
        </p:nvSpPr>
        <p:spPr>
          <a:xfrm>
            <a:off x="1346812" y="3414949"/>
            <a:ext cx="917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MANUAL MODE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5A5C765-D895-8482-6E45-07F14AEC14BD}"/>
              </a:ext>
            </a:extLst>
          </p:cNvPr>
          <p:cNvSpPr txBox="1"/>
          <p:nvPr/>
        </p:nvSpPr>
        <p:spPr>
          <a:xfrm>
            <a:off x="2609327" y="3152450"/>
            <a:ext cx="9709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EMERGENCY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5023C276-806D-F339-3C33-91AF3DC74ABD}"/>
              </a:ext>
            </a:extLst>
          </p:cNvPr>
          <p:cNvSpPr txBox="1"/>
          <p:nvPr/>
        </p:nvSpPr>
        <p:spPr>
          <a:xfrm>
            <a:off x="2104307" y="4441661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B37477-AF2A-1C20-ACE7-D0E77F5BB86F}"/>
              </a:ext>
            </a:extLst>
          </p:cNvPr>
          <p:cNvSpPr txBox="1"/>
          <p:nvPr/>
        </p:nvSpPr>
        <p:spPr>
          <a:xfrm>
            <a:off x="1145827" y="5375094"/>
            <a:ext cx="792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HOOK</a:t>
            </a:r>
            <a:endParaRPr lang="en-US" sz="1600"/>
          </a:p>
        </p:txBody>
      </p:sp>
      <p:pic>
        <p:nvPicPr>
          <p:cNvPr id="7" name="316383381_5156015717832266_8908570657257578479_n">
            <a:hlinkClick r:id="" action="ppaction://media"/>
            <a:extLst>
              <a:ext uri="{FF2B5EF4-FFF2-40B4-BE49-F238E27FC236}">
                <a16:creationId xmlns:a16="http://schemas.microsoft.com/office/drawing/2014/main" id="{E15C9C7F-C605-D177-ABD4-1B42EDCCDF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7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1313" y="1835608"/>
            <a:ext cx="2212442" cy="3945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5D180B-D761-39CA-9C21-B7E1A7187FAE}"/>
              </a:ext>
            </a:extLst>
          </p:cNvPr>
          <p:cNvSpPr/>
          <p:nvPr/>
        </p:nvSpPr>
        <p:spPr>
          <a:xfrm>
            <a:off x="9822582" y="887891"/>
            <a:ext cx="1342242" cy="93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Calibri"/>
              </a:rPr>
              <a:t>Obstacle smaller than </a:t>
            </a:r>
          </a:p>
          <a:p>
            <a:pPr algn="ctr"/>
            <a:r>
              <a:rPr lang="en-US" sz="1400" b="1">
                <a:solidFill>
                  <a:srgbClr val="000000"/>
                </a:solidFill>
                <a:cs typeface="Calibri"/>
              </a:rPr>
              <a:t>30 cm</a:t>
            </a:r>
            <a:endParaRPr lang="fr-FR" sz="14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8A05C-8D4E-A9C9-E6A5-ED4C5F568678}"/>
              </a:ext>
            </a:extLst>
          </p:cNvPr>
          <p:cNvSpPr/>
          <p:nvPr/>
        </p:nvSpPr>
        <p:spPr>
          <a:xfrm>
            <a:off x="4350578" y="1340775"/>
            <a:ext cx="3490843" cy="35631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Detecting a small obstacle</a:t>
            </a:r>
            <a:endParaRPr lang="fr-FR" b="1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24" name="317036980_8351934588211537_1055972155863070246_n">
            <a:hlinkClick r:id="" action="ppaction://media"/>
            <a:extLst>
              <a:ext uri="{FF2B5EF4-FFF2-40B4-BE49-F238E27FC236}">
                <a16:creationId xmlns:a16="http://schemas.microsoft.com/office/drawing/2014/main" id="{5D55FCA5-745A-CF42-6C61-9999D18080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2658" end="260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94243" y="1904083"/>
            <a:ext cx="2212442" cy="39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708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846</Words>
  <Application>Microsoft Office PowerPoint</Application>
  <PresentationFormat>Grand écran</PresentationFormat>
  <Paragraphs>283</Paragraphs>
  <Slides>22</Slides>
  <Notes>21</Notes>
  <HiddenSlides>2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Aharoni</vt:lpstr>
      <vt:lpstr>Arial</vt:lpstr>
      <vt:lpstr>Avenir Next LT Pro</vt:lpstr>
      <vt:lpstr>Calibri</vt:lpstr>
      <vt:lpstr>Calibri Light</vt:lpstr>
      <vt:lpstr>PrismaticVTI</vt:lpstr>
      <vt:lpstr>Tow Mater</vt:lpstr>
      <vt:lpstr>Table of content</vt:lpstr>
      <vt:lpstr>Part 1 : The product</vt:lpstr>
      <vt:lpstr>The final product </vt:lpstr>
      <vt:lpstr>Release vision</vt:lpstr>
      <vt:lpstr>Second release</vt:lpstr>
      <vt:lpstr>Part 2 : The demo</vt:lpstr>
      <vt:lpstr>Présentation PowerPoint</vt:lpstr>
      <vt:lpstr>Tests (1/3)</vt:lpstr>
      <vt:lpstr>Tests (2/3)</vt:lpstr>
      <vt:lpstr>Tests (3/3)</vt:lpstr>
      <vt:lpstr>Part 3 : The analysis</vt:lpstr>
      <vt:lpstr>Sprint evaluation</vt:lpstr>
      <vt:lpstr>Time Schedule</vt:lpstr>
      <vt:lpstr>Part 4 : The plan</vt:lpstr>
      <vt:lpstr>Next sprint</vt:lpstr>
      <vt:lpstr>Présentation PowerPoint</vt:lpstr>
      <vt:lpstr>Présentation PowerPoint</vt:lpstr>
      <vt:lpstr>Questions ? </vt:lpstr>
      <vt:lpstr>Présentation PowerPoint</vt:lpstr>
      <vt:lpstr>Previously …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 Matter Project Plan</dc:title>
  <dc:creator>Léonie Hatte</dc:creator>
  <cp:lastModifiedBy>Laura Mendes</cp:lastModifiedBy>
  <cp:revision>1</cp:revision>
  <dcterms:created xsi:type="dcterms:W3CDTF">2022-10-16T16:56:43Z</dcterms:created>
  <dcterms:modified xsi:type="dcterms:W3CDTF">2022-12-12T16:29:39Z</dcterms:modified>
</cp:coreProperties>
</file>